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6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79" r:id="rId7"/>
    <p:sldId id="280" r:id="rId8"/>
    <p:sldId id="281" r:id="rId9"/>
    <p:sldId id="265" r:id="rId10"/>
    <p:sldId id="266" r:id="rId11"/>
    <p:sldId id="271" r:id="rId12"/>
    <p:sldId id="282" r:id="rId13"/>
    <p:sldId id="283" r:id="rId14"/>
    <p:sldId id="288" r:id="rId15"/>
    <p:sldId id="285" r:id="rId16"/>
    <p:sldId id="286" r:id="rId17"/>
    <p:sldId id="287" r:id="rId18"/>
    <p:sldId id="284" r:id="rId19"/>
    <p:sldId id="269" r:id="rId20"/>
    <p:sldId id="274" r:id="rId21"/>
    <p:sldId id="278" r:id="rId22"/>
  </p:sldIdLst>
  <p:sldSz cx="10080625" cy="7559675"/>
  <p:notesSz cx="7559675" cy="10691813"/>
  <p:embeddedFontLst>
    <p:embeddedFont>
      <p:font typeface="Century Gothic" panose="020B050202020202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8" roundtripDataSignature="AMtx7mj2VNdD8WNbtwjzpBlDmkKSLWUs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92"/>
    <p:restoredTop sz="94662"/>
  </p:normalViewPr>
  <p:slideViewPr>
    <p:cSldViewPr snapToGrid="0" snapToObjects="1">
      <p:cViewPr varScale="1">
        <p:scale>
          <a:sx n="123" d="100"/>
          <a:sy n="123" d="100"/>
        </p:scale>
        <p:origin x="28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sldNum" idx="12"/>
          </p:nvPr>
        </p:nvSpPr>
        <p:spPr>
          <a:xfrm>
            <a:off x="4278312" y="10156825"/>
            <a:ext cx="3278187" cy="531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‹N›</a:t>
            </a:fld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4;n"/>
          <p:cNvSpPr/>
          <p:nvPr/>
        </p:nvSpPr>
        <p:spPr>
          <a:xfrm>
            <a:off x="0" y="0"/>
            <a:ext cx="7559675" cy="10691812"/>
          </a:xfrm>
          <a:prstGeom prst="roundRect">
            <a:avLst>
              <a:gd name="adj" fmla="val 4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2"/>
          </p:nvPr>
        </p:nvSpPr>
        <p:spPr>
          <a:xfrm>
            <a:off x="720725" y="900112"/>
            <a:ext cx="6116637" cy="3438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637" cy="5037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278187" cy="531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dt" idx="10"/>
          </p:nvPr>
        </p:nvSpPr>
        <p:spPr>
          <a:xfrm>
            <a:off x="4278312" y="0"/>
            <a:ext cx="3278187" cy="531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n"/>
          <p:cNvSpPr txBox="1">
            <a:spLocks noGrp="1"/>
          </p:cNvSpPr>
          <p:nvPr>
            <p:ph type="ftr" idx="11"/>
          </p:nvPr>
        </p:nvSpPr>
        <p:spPr>
          <a:xfrm>
            <a:off x="0" y="10156825"/>
            <a:ext cx="3278187" cy="531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n"/>
          <p:cNvSpPr txBox="1">
            <a:spLocks noGrp="1"/>
          </p:cNvSpPr>
          <p:nvPr>
            <p:ph type="sldNum" idx="4"/>
          </p:nvPr>
        </p:nvSpPr>
        <p:spPr>
          <a:xfrm>
            <a:off x="4278312" y="10156825"/>
            <a:ext cx="3278187" cy="531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‹N›</a:t>
            </a:fld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5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44" name="Google Shape;144;p1:notes"/>
          <p:cNvSpPr/>
          <p:nvPr/>
        </p:nvSpPr>
        <p:spPr>
          <a:xfrm>
            <a:off x="755650" y="5078412"/>
            <a:ext cx="6046787" cy="481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637" cy="5037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39" name="Google Shape;239;p16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6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0477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39" name="Google Shape;239;p16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6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70519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39" name="Google Shape;239;p16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6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5481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39" name="Google Shape;239;p16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6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424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39" name="Google Shape;239;p16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6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77945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39" name="Google Shape;239;p16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6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0584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39" name="Google Shape;239;p16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6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2870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39" name="Google Shape;239;p16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6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35720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60" name="Google Shape;260;p25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5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60" name="Google Shape;260;p25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5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9630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5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51" name="Google Shape;151;p2:notes"/>
          <p:cNvSpPr/>
          <p:nvPr/>
        </p:nvSpPr>
        <p:spPr>
          <a:xfrm>
            <a:off x="755650" y="5078412"/>
            <a:ext cx="6046800" cy="48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5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46" name="Google Shape;346;p23:notes"/>
          <p:cNvSpPr/>
          <p:nvPr/>
        </p:nvSpPr>
        <p:spPr>
          <a:xfrm>
            <a:off x="755650" y="5078412"/>
            <a:ext cx="6046800" cy="48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23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412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5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61" name="Google Shape;161;p3:notes"/>
          <p:cNvSpPr/>
          <p:nvPr/>
        </p:nvSpPr>
        <p:spPr>
          <a:xfrm>
            <a:off x="755650" y="5078412"/>
            <a:ext cx="6046800" cy="48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3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5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1" name="Google Shape;171;p4:notes"/>
          <p:cNvSpPr/>
          <p:nvPr/>
        </p:nvSpPr>
        <p:spPr>
          <a:xfrm>
            <a:off x="755650" y="5078412"/>
            <a:ext cx="6046800" cy="48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4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32" name="Google Shape;232;p15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5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353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32" name="Google Shape;232;p15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5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105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32" name="Google Shape;232;p15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5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2505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32" name="Google Shape;232;p15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5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39" name="Google Shape;239;p16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6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8"/>
          <p:cNvSpPr/>
          <p:nvPr/>
        </p:nvSpPr>
        <p:spPr>
          <a:xfrm>
            <a:off x="0" y="-3499"/>
            <a:ext cx="10080625" cy="5736253"/>
          </a:xfrm>
          <a:custGeom>
            <a:avLst/>
            <a:gdLst/>
            <a:ahLst/>
            <a:cxnLst/>
            <a:rect l="l" t="t" r="r" b="b"/>
            <a:pathLst>
              <a:path w="5760" h="3278" extrusionOk="0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" name="Google Shape;19;p28"/>
          <p:cNvSpPr txBox="1">
            <a:spLocks noGrp="1"/>
          </p:cNvSpPr>
          <p:nvPr>
            <p:ph type="ctrTitle"/>
          </p:nvPr>
        </p:nvSpPr>
        <p:spPr>
          <a:xfrm>
            <a:off x="891680" y="1597415"/>
            <a:ext cx="8297265" cy="327503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952"/>
              <a:buFont typeface="Century Gothic"/>
              <a:buNone/>
              <a:defRPr sz="5952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8"/>
          <p:cNvSpPr txBox="1">
            <a:spLocks noGrp="1"/>
          </p:cNvSpPr>
          <p:nvPr>
            <p:ph type="subTitle" idx="1"/>
          </p:nvPr>
        </p:nvSpPr>
        <p:spPr>
          <a:xfrm>
            <a:off x="891680" y="5821156"/>
            <a:ext cx="8297265" cy="479478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397"/>
              </a:spcBef>
              <a:spcAft>
                <a:spcPts val="0"/>
              </a:spcAft>
              <a:buSzPts val="1984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764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543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323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323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323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323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323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SzPts val="1323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28"/>
          <p:cNvSpPr txBox="1">
            <a:spLocks noGrp="1"/>
          </p:cNvSpPr>
          <p:nvPr>
            <p:ph type="dt" idx="10"/>
          </p:nvPr>
        </p:nvSpPr>
        <p:spPr>
          <a:xfrm>
            <a:off x="7619363" y="6659482"/>
            <a:ext cx="1094891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ftr" idx="11"/>
          </p:nvPr>
        </p:nvSpPr>
        <p:spPr>
          <a:xfrm>
            <a:off x="488153" y="6659482"/>
            <a:ext cx="6933772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sldNum" idx="12"/>
          </p:nvPr>
        </p:nvSpPr>
        <p:spPr>
          <a:xfrm>
            <a:off x="8714255" y="6521170"/>
            <a:ext cx="878214" cy="54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PICTURE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1"/>
          <p:cNvSpPr txBox="1">
            <a:spLocks noGrp="1"/>
          </p:cNvSpPr>
          <p:nvPr>
            <p:ph type="title"/>
          </p:nvPr>
        </p:nvSpPr>
        <p:spPr>
          <a:xfrm>
            <a:off x="892964" y="801958"/>
            <a:ext cx="3860214" cy="178262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646"/>
              <a:buFont typeface="Century Gothic"/>
              <a:buNone/>
              <a:defRPr sz="2646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1"/>
          <p:cNvSpPr>
            <a:spLocks noGrp="1"/>
          </p:cNvSpPr>
          <p:nvPr>
            <p:ph type="pic" idx="2"/>
          </p:nvPr>
        </p:nvSpPr>
        <p:spPr>
          <a:xfrm>
            <a:off x="5042063" y="0"/>
            <a:ext cx="5038562" cy="7559675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309"/>
              </a:spcBef>
              <a:spcAft>
                <a:spcPts val="0"/>
              </a:spcAft>
              <a:buClr>
                <a:schemeClr val="accent1"/>
              </a:buClr>
              <a:buSzPts val="1543"/>
              <a:buFont typeface="Noto Sans Symbols"/>
              <a:buNone/>
              <a:defRPr sz="154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764"/>
              <a:buFont typeface="Noto Sans Symbols"/>
              <a:buChar char="🞆"/>
              <a:defRPr sz="1764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543"/>
              <a:buFont typeface="Noto Sans Symbols"/>
              <a:buChar char="🞆"/>
              <a:defRPr sz="154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Google Shape;81;p41"/>
          <p:cNvSpPr txBox="1">
            <a:spLocks noGrp="1"/>
          </p:cNvSpPr>
          <p:nvPr>
            <p:ph type="body" idx="1"/>
          </p:nvPr>
        </p:nvSpPr>
        <p:spPr>
          <a:xfrm>
            <a:off x="892964" y="2584581"/>
            <a:ext cx="3860214" cy="387614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65"/>
              </a:spcBef>
              <a:spcAft>
                <a:spcPts val="0"/>
              </a:spcAft>
              <a:buSzPts val="1323"/>
              <a:buNone/>
              <a:defRPr sz="1323"/>
            </a:lvl1pPr>
            <a:lvl2pPr marL="914400" lvl="1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323"/>
              <a:buNone/>
              <a:defRPr sz="1323"/>
            </a:lvl2pPr>
            <a:lvl3pPr marL="1371600" lvl="2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102"/>
              <a:buNone/>
              <a:defRPr sz="1102"/>
            </a:lvl3pPr>
            <a:lvl4pPr marL="1828800" lvl="3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992"/>
              <a:buNone/>
              <a:defRPr sz="992"/>
            </a:lvl4pPr>
            <a:lvl5pPr marL="2286000" lvl="4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992"/>
              <a:buNone/>
              <a:defRPr sz="992"/>
            </a:lvl5pPr>
            <a:lvl6pPr marL="2743200" lvl="5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992"/>
              <a:buNone/>
              <a:defRPr sz="992"/>
            </a:lvl6pPr>
            <a:lvl7pPr marL="3200400" lvl="6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992"/>
              <a:buNone/>
              <a:defRPr sz="992"/>
            </a:lvl7pPr>
            <a:lvl8pPr marL="3657600" lvl="7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992"/>
              <a:buNone/>
              <a:defRPr sz="992"/>
            </a:lvl8pPr>
            <a:lvl9pPr marL="4114800" lvl="8" indent="-228600" algn="l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SzPts val="992"/>
              <a:buNone/>
              <a:defRPr sz="992"/>
            </a:lvl9pPr>
          </a:lstStyle>
          <a:p>
            <a:endParaRPr/>
          </a:p>
        </p:txBody>
      </p:sp>
      <p:sp>
        <p:nvSpPr>
          <p:cNvPr id="82" name="Google Shape;82;p41"/>
          <p:cNvSpPr txBox="1">
            <a:spLocks noGrp="1"/>
          </p:cNvSpPr>
          <p:nvPr>
            <p:ph type="dt" idx="10"/>
          </p:nvPr>
        </p:nvSpPr>
        <p:spPr>
          <a:xfrm>
            <a:off x="3212877" y="6659482"/>
            <a:ext cx="807706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1"/>
          <p:cNvSpPr txBox="1">
            <a:spLocks noGrp="1"/>
          </p:cNvSpPr>
          <p:nvPr>
            <p:ph type="ftr" idx="11"/>
          </p:nvPr>
        </p:nvSpPr>
        <p:spPr>
          <a:xfrm>
            <a:off x="488153" y="6659482"/>
            <a:ext cx="2724723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1"/>
          <p:cNvSpPr txBox="1">
            <a:spLocks noGrp="1"/>
          </p:cNvSpPr>
          <p:nvPr>
            <p:ph type="sldNum" idx="12"/>
          </p:nvPr>
        </p:nvSpPr>
        <p:spPr>
          <a:xfrm>
            <a:off x="4020583" y="6521170"/>
            <a:ext cx="878214" cy="54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panoramica con didascalia">
  <p:cSld name="Immagine panoramica con didascalia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2"/>
          <p:cNvSpPr txBox="1">
            <a:spLocks noGrp="1"/>
          </p:cNvSpPr>
          <p:nvPr>
            <p:ph type="title"/>
          </p:nvPr>
        </p:nvSpPr>
        <p:spPr>
          <a:xfrm>
            <a:off x="887306" y="5291772"/>
            <a:ext cx="8297264" cy="62472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646"/>
              <a:buFont typeface="Century Gothic"/>
              <a:buNone/>
              <a:defRPr sz="2646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42"/>
          <p:cNvSpPr>
            <a:spLocks noGrp="1"/>
          </p:cNvSpPr>
          <p:nvPr>
            <p:ph type="pic" idx="2"/>
          </p:nvPr>
        </p:nvSpPr>
        <p:spPr>
          <a:xfrm>
            <a:off x="0" y="0"/>
            <a:ext cx="10080625" cy="5291773"/>
          </a:xfrm>
          <a:prstGeom prst="rect">
            <a:avLst/>
          </a:prstGeom>
          <a:noFill/>
          <a:ln w="952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353"/>
              </a:spcBef>
              <a:spcAft>
                <a:spcPts val="0"/>
              </a:spcAft>
              <a:buClr>
                <a:schemeClr val="accent1"/>
              </a:buClr>
              <a:buSzPts val="1764"/>
              <a:buFont typeface="Noto Sans Symbols"/>
              <a:buNone/>
              <a:defRPr sz="1764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764"/>
              <a:buFont typeface="Noto Sans Symbols"/>
              <a:buChar char="🞆"/>
              <a:defRPr sz="1764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543"/>
              <a:buFont typeface="Noto Sans Symbols"/>
              <a:buChar char="🞆"/>
              <a:defRPr sz="154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8" name="Google Shape;88;p42"/>
          <p:cNvSpPr txBox="1">
            <a:spLocks noGrp="1"/>
          </p:cNvSpPr>
          <p:nvPr>
            <p:ph type="body" idx="1"/>
          </p:nvPr>
        </p:nvSpPr>
        <p:spPr>
          <a:xfrm>
            <a:off x="887306" y="5916496"/>
            <a:ext cx="8297264" cy="544226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65"/>
              </a:spcBef>
              <a:spcAft>
                <a:spcPts val="0"/>
              </a:spcAft>
              <a:buSzPts val="1323"/>
              <a:buNone/>
              <a:defRPr sz="1323"/>
            </a:lvl1pPr>
            <a:lvl2pPr marL="914400" lvl="1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323"/>
              <a:buNone/>
              <a:defRPr sz="1323"/>
            </a:lvl2pPr>
            <a:lvl3pPr marL="1371600" lvl="2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102"/>
              <a:buNone/>
              <a:defRPr sz="1102"/>
            </a:lvl3pPr>
            <a:lvl4pPr marL="1828800" lvl="3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992"/>
              <a:buNone/>
              <a:defRPr sz="992"/>
            </a:lvl4pPr>
            <a:lvl5pPr marL="2286000" lvl="4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992"/>
              <a:buNone/>
              <a:defRPr sz="992"/>
            </a:lvl5pPr>
            <a:lvl6pPr marL="2743200" lvl="5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992"/>
              <a:buNone/>
              <a:defRPr sz="992"/>
            </a:lvl6pPr>
            <a:lvl7pPr marL="3200400" lvl="6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992"/>
              <a:buNone/>
              <a:defRPr sz="992"/>
            </a:lvl7pPr>
            <a:lvl8pPr marL="3657600" lvl="7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992"/>
              <a:buNone/>
              <a:defRPr sz="992"/>
            </a:lvl8pPr>
            <a:lvl9pPr marL="4114800" lvl="8" indent="-228600" algn="l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SzPts val="992"/>
              <a:buNone/>
              <a:defRPr sz="992"/>
            </a:lvl9pPr>
          </a:lstStyle>
          <a:p>
            <a:endParaRPr/>
          </a:p>
        </p:txBody>
      </p:sp>
      <p:sp>
        <p:nvSpPr>
          <p:cNvPr id="89" name="Google Shape;89;p42"/>
          <p:cNvSpPr txBox="1">
            <a:spLocks noGrp="1"/>
          </p:cNvSpPr>
          <p:nvPr>
            <p:ph type="dt" idx="10"/>
          </p:nvPr>
        </p:nvSpPr>
        <p:spPr>
          <a:xfrm>
            <a:off x="7619363" y="6659482"/>
            <a:ext cx="1094891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2"/>
          <p:cNvSpPr txBox="1">
            <a:spLocks noGrp="1"/>
          </p:cNvSpPr>
          <p:nvPr>
            <p:ph type="ftr" idx="11"/>
          </p:nvPr>
        </p:nvSpPr>
        <p:spPr>
          <a:xfrm>
            <a:off x="488153" y="6659482"/>
            <a:ext cx="6933772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42"/>
          <p:cNvSpPr txBox="1">
            <a:spLocks noGrp="1"/>
          </p:cNvSpPr>
          <p:nvPr>
            <p:ph type="sldNum" idx="12"/>
          </p:nvPr>
        </p:nvSpPr>
        <p:spPr>
          <a:xfrm>
            <a:off x="8714255" y="6521170"/>
            <a:ext cx="878214" cy="54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zione con didascalia">
  <p:cSld name="Citazione con didascalia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3"/>
          <p:cNvSpPr/>
          <p:nvPr/>
        </p:nvSpPr>
        <p:spPr>
          <a:xfrm>
            <a:off x="534797" y="1475425"/>
            <a:ext cx="5235787" cy="3570605"/>
          </a:xfrm>
          <a:custGeom>
            <a:avLst/>
            <a:gdLst/>
            <a:ahLst/>
            <a:cxnLst/>
            <a:rect l="l" t="t" r="r" b="b"/>
            <a:pathLst>
              <a:path w="3384" h="2308" extrusionOk="0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43"/>
          <p:cNvSpPr txBox="1">
            <a:spLocks noGrp="1"/>
          </p:cNvSpPr>
          <p:nvPr>
            <p:ph type="title"/>
          </p:nvPr>
        </p:nvSpPr>
        <p:spPr>
          <a:xfrm>
            <a:off x="716109" y="1648539"/>
            <a:ext cx="4873162" cy="2916628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630"/>
              <a:buFont typeface="Century Gothic"/>
              <a:buNone/>
              <a:defRPr sz="463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3"/>
          <p:cNvSpPr txBox="1">
            <a:spLocks noGrp="1"/>
          </p:cNvSpPr>
          <p:nvPr>
            <p:ph type="body" idx="1"/>
          </p:nvPr>
        </p:nvSpPr>
        <p:spPr>
          <a:xfrm>
            <a:off x="717932" y="5181654"/>
            <a:ext cx="4871340" cy="786216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97"/>
              </a:spcBef>
              <a:spcAft>
                <a:spcPts val="0"/>
              </a:spcAft>
              <a:buSzPts val="1984"/>
              <a:buNone/>
              <a:defRPr sz="1984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984"/>
              <a:buNone/>
              <a:defRPr sz="1984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764"/>
              <a:buNone/>
              <a:defRPr sz="1764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543"/>
              <a:buNone/>
              <a:defRPr sz="1543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543"/>
              <a:buNone/>
              <a:defRPr sz="1543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543"/>
              <a:buNone/>
              <a:defRPr sz="1543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543"/>
              <a:buNone/>
              <a:defRPr sz="1543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543"/>
              <a:buNone/>
              <a:defRPr sz="1543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SzPts val="1543"/>
              <a:buNone/>
              <a:defRPr sz="154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43"/>
          <p:cNvSpPr txBox="1">
            <a:spLocks noGrp="1"/>
          </p:cNvSpPr>
          <p:nvPr>
            <p:ph type="body" idx="2"/>
          </p:nvPr>
        </p:nvSpPr>
        <p:spPr>
          <a:xfrm>
            <a:off x="5951895" y="1475425"/>
            <a:ext cx="3640574" cy="449244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97"/>
              </a:spcBef>
              <a:spcAft>
                <a:spcPts val="0"/>
              </a:spcAft>
              <a:buSzPts val="1984"/>
              <a:buFont typeface="Century Gothic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97" name="Google Shape;97;p43"/>
          <p:cNvSpPr txBox="1">
            <a:spLocks noGrp="1"/>
          </p:cNvSpPr>
          <p:nvPr>
            <p:ph type="dt" idx="10"/>
          </p:nvPr>
        </p:nvSpPr>
        <p:spPr>
          <a:xfrm>
            <a:off x="7619363" y="6659482"/>
            <a:ext cx="1094891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43"/>
          <p:cNvSpPr txBox="1">
            <a:spLocks noGrp="1"/>
          </p:cNvSpPr>
          <p:nvPr>
            <p:ph type="ftr" idx="11"/>
          </p:nvPr>
        </p:nvSpPr>
        <p:spPr>
          <a:xfrm>
            <a:off x="488153" y="6659482"/>
            <a:ext cx="6933772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43"/>
          <p:cNvSpPr txBox="1">
            <a:spLocks noGrp="1"/>
          </p:cNvSpPr>
          <p:nvPr>
            <p:ph type="sldNum" idx="12"/>
          </p:nvPr>
        </p:nvSpPr>
        <p:spPr>
          <a:xfrm>
            <a:off x="8714255" y="6521170"/>
            <a:ext cx="878214" cy="54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heda nome">
  <p:cSld name="Scheda nom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4"/>
          <p:cNvSpPr/>
          <p:nvPr/>
        </p:nvSpPr>
        <p:spPr>
          <a:xfrm>
            <a:off x="943309" y="2520537"/>
            <a:ext cx="4047393" cy="2760165"/>
          </a:xfrm>
          <a:custGeom>
            <a:avLst/>
            <a:gdLst/>
            <a:ahLst/>
            <a:cxnLst/>
            <a:rect l="l" t="t" r="r" b="b"/>
            <a:pathLst>
              <a:path w="3384" h="2308" extrusionOk="0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44"/>
          <p:cNvSpPr txBox="1">
            <a:spLocks noGrp="1"/>
          </p:cNvSpPr>
          <p:nvPr>
            <p:ph type="title"/>
          </p:nvPr>
        </p:nvSpPr>
        <p:spPr>
          <a:xfrm>
            <a:off x="1122072" y="2685191"/>
            <a:ext cx="3623569" cy="2213216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527"/>
              <a:buFont typeface="Century Gothic"/>
              <a:buNone/>
              <a:defRPr sz="352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44"/>
          <p:cNvSpPr txBox="1">
            <a:spLocks noGrp="1"/>
          </p:cNvSpPr>
          <p:nvPr>
            <p:ph type="body" idx="1"/>
          </p:nvPr>
        </p:nvSpPr>
        <p:spPr>
          <a:xfrm>
            <a:off x="5089315" y="2519891"/>
            <a:ext cx="4048002" cy="253564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97"/>
              </a:spcBef>
              <a:spcAft>
                <a:spcPts val="0"/>
              </a:spcAft>
              <a:buSzPts val="1984"/>
              <a:buFont typeface="Century Gothic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104" name="Google Shape;104;p44"/>
          <p:cNvSpPr txBox="1">
            <a:spLocks noGrp="1"/>
          </p:cNvSpPr>
          <p:nvPr>
            <p:ph type="dt" idx="10"/>
          </p:nvPr>
        </p:nvSpPr>
        <p:spPr>
          <a:xfrm>
            <a:off x="7619363" y="6659482"/>
            <a:ext cx="1094891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4"/>
          <p:cNvSpPr txBox="1">
            <a:spLocks noGrp="1"/>
          </p:cNvSpPr>
          <p:nvPr>
            <p:ph type="ftr" idx="11"/>
          </p:nvPr>
        </p:nvSpPr>
        <p:spPr>
          <a:xfrm>
            <a:off x="488153" y="6659482"/>
            <a:ext cx="6933772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4"/>
          <p:cNvSpPr txBox="1">
            <a:spLocks noGrp="1"/>
          </p:cNvSpPr>
          <p:nvPr>
            <p:ph type="sldNum" idx="12"/>
          </p:nvPr>
        </p:nvSpPr>
        <p:spPr>
          <a:xfrm>
            <a:off x="8714255" y="6521170"/>
            <a:ext cx="878214" cy="54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VERTICAL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5"/>
          <p:cNvSpPr/>
          <p:nvPr/>
        </p:nvSpPr>
        <p:spPr>
          <a:xfrm>
            <a:off x="0" y="0"/>
            <a:ext cx="10080625" cy="2409647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45"/>
          <p:cNvSpPr txBox="1">
            <a:spLocks noGrp="1"/>
          </p:cNvSpPr>
          <p:nvPr>
            <p:ph type="title"/>
          </p:nvPr>
        </p:nvSpPr>
        <p:spPr>
          <a:xfrm>
            <a:off x="892966" y="492942"/>
            <a:ext cx="8294691" cy="106974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45"/>
          <p:cNvSpPr txBox="1">
            <a:spLocks noGrp="1"/>
          </p:cNvSpPr>
          <p:nvPr>
            <p:ph type="body" idx="1"/>
          </p:nvPr>
        </p:nvSpPr>
        <p:spPr>
          <a:xfrm rot="5400000">
            <a:off x="3015140" y="285722"/>
            <a:ext cx="4050342" cy="829469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111" name="Google Shape;111;p45"/>
          <p:cNvSpPr txBox="1">
            <a:spLocks noGrp="1"/>
          </p:cNvSpPr>
          <p:nvPr>
            <p:ph type="dt" idx="10"/>
          </p:nvPr>
        </p:nvSpPr>
        <p:spPr>
          <a:xfrm>
            <a:off x="7619363" y="6659482"/>
            <a:ext cx="1094891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45"/>
          <p:cNvSpPr txBox="1">
            <a:spLocks noGrp="1"/>
          </p:cNvSpPr>
          <p:nvPr>
            <p:ph type="ftr" idx="11"/>
          </p:nvPr>
        </p:nvSpPr>
        <p:spPr>
          <a:xfrm>
            <a:off x="488153" y="6659482"/>
            <a:ext cx="6933772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45"/>
          <p:cNvSpPr txBox="1">
            <a:spLocks noGrp="1"/>
          </p:cNvSpPr>
          <p:nvPr>
            <p:ph type="sldNum" idx="12"/>
          </p:nvPr>
        </p:nvSpPr>
        <p:spPr>
          <a:xfrm>
            <a:off x="8714255" y="6521170"/>
            <a:ext cx="878214" cy="54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olo e testo verticale" type="vertTitleAndTx">
  <p:cSld name="VERTICAL_TITLE_AND_VERTICAL_TEX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6"/>
          <p:cNvSpPr/>
          <p:nvPr/>
        </p:nvSpPr>
        <p:spPr>
          <a:xfrm>
            <a:off x="6341443" y="491730"/>
            <a:ext cx="3739182" cy="5968993"/>
          </a:xfrm>
          <a:custGeom>
            <a:avLst/>
            <a:gdLst/>
            <a:ahLst/>
            <a:cxnLst/>
            <a:rect l="l" t="t" r="r" b="b"/>
            <a:pathLst>
              <a:path w="2879" h="4320" extrusionOk="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p46"/>
          <p:cNvSpPr/>
          <p:nvPr/>
        </p:nvSpPr>
        <p:spPr>
          <a:xfrm>
            <a:off x="5770108" y="0"/>
            <a:ext cx="4310517" cy="6467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46"/>
          <p:cNvSpPr txBox="1">
            <a:spLocks noGrp="1"/>
          </p:cNvSpPr>
          <p:nvPr>
            <p:ph type="title"/>
          </p:nvPr>
        </p:nvSpPr>
        <p:spPr>
          <a:xfrm rot="5400000">
            <a:off x="4874315" y="2538169"/>
            <a:ext cx="5660164" cy="1876116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46"/>
          <p:cNvSpPr txBox="1">
            <a:spLocks noGrp="1"/>
          </p:cNvSpPr>
          <p:nvPr>
            <p:ph type="body" idx="1"/>
          </p:nvPr>
        </p:nvSpPr>
        <p:spPr>
          <a:xfrm rot="5400000">
            <a:off x="629878" y="749157"/>
            <a:ext cx="5968993" cy="5454138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119" name="Google Shape;119;p46"/>
          <p:cNvSpPr txBox="1">
            <a:spLocks noGrp="1"/>
          </p:cNvSpPr>
          <p:nvPr>
            <p:ph type="dt" idx="10"/>
          </p:nvPr>
        </p:nvSpPr>
        <p:spPr>
          <a:xfrm>
            <a:off x="7619363" y="6659482"/>
            <a:ext cx="1094891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6"/>
          <p:cNvSpPr txBox="1">
            <a:spLocks noGrp="1"/>
          </p:cNvSpPr>
          <p:nvPr>
            <p:ph type="ftr" idx="11"/>
          </p:nvPr>
        </p:nvSpPr>
        <p:spPr>
          <a:xfrm>
            <a:off x="488153" y="6659482"/>
            <a:ext cx="6933772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6"/>
          <p:cNvSpPr txBox="1">
            <a:spLocks noGrp="1"/>
          </p:cNvSpPr>
          <p:nvPr>
            <p:ph type="sldNum" idx="12"/>
          </p:nvPr>
        </p:nvSpPr>
        <p:spPr>
          <a:xfrm>
            <a:off x="8714255" y="6521170"/>
            <a:ext cx="878214" cy="54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3"/>
          <p:cNvSpPr txBox="1">
            <a:spLocks noGrp="1"/>
          </p:cNvSpPr>
          <p:nvPr>
            <p:ph type="title"/>
          </p:nvPr>
        </p:nvSpPr>
        <p:spPr>
          <a:xfrm>
            <a:off x="343628" y="602599"/>
            <a:ext cx="9393300" cy="8934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111975" tIns="111975" rIns="111975" bIns="1119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7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3"/>
          <p:cNvSpPr txBox="1">
            <a:spLocks noGrp="1"/>
          </p:cNvSpPr>
          <p:nvPr>
            <p:ph type="body" idx="1"/>
          </p:nvPr>
        </p:nvSpPr>
        <p:spPr>
          <a:xfrm>
            <a:off x="343628" y="1807613"/>
            <a:ext cx="9393300" cy="49074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111975" tIns="111975" rIns="111975" bIns="111975" anchor="t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365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33"/>
          <p:cNvSpPr txBox="1">
            <a:spLocks noGrp="1"/>
          </p:cNvSpPr>
          <p:nvPr>
            <p:ph type="sldNum" idx="12"/>
          </p:nvPr>
        </p:nvSpPr>
        <p:spPr>
          <a:xfrm>
            <a:off x="9327038" y="6836101"/>
            <a:ext cx="604800" cy="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975" tIns="111975" rIns="111975" bIns="1119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0"/>
          <p:cNvSpPr txBox="1">
            <a:spLocks noGrp="1"/>
          </p:cNvSpPr>
          <p:nvPr>
            <p:ph type="title"/>
          </p:nvPr>
        </p:nvSpPr>
        <p:spPr>
          <a:xfrm>
            <a:off x="343628" y="602599"/>
            <a:ext cx="9393300" cy="8934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111975" tIns="111975" rIns="111975" bIns="1119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7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0"/>
          <p:cNvSpPr txBox="1">
            <a:spLocks noGrp="1"/>
          </p:cNvSpPr>
          <p:nvPr>
            <p:ph type="body" idx="1"/>
          </p:nvPr>
        </p:nvSpPr>
        <p:spPr>
          <a:xfrm>
            <a:off x="343628" y="1807613"/>
            <a:ext cx="9393300" cy="49074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111975" tIns="111975" rIns="111975" bIns="111975" anchor="t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365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30"/>
          <p:cNvSpPr txBox="1">
            <a:spLocks noGrp="1"/>
          </p:cNvSpPr>
          <p:nvPr>
            <p:ph type="sldNum" idx="12"/>
          </p:nvPr>
        </p:nvSpPr>
        <p:spPr>
          <a:xfrm>
            <a:off x="9327038" y="6836101"/>
            <a:ext cx="604800" cy="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975" tIns="111975" rIns="111975" bIns="1119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4"/>
          <p:cNvSpPr/>
          <p:nvPr/>
        </p:nvSpPr>
        <p:spPr>
          <a:xfrm>
            <a:off x="0" y="0"/>
            <a:ext cx="10080625" cy="2409647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" name="Google Shape;30;p34"/>
          <p:cNvSpPr txBox="1">
            <a:spLocks noGrp="1"/>
          </p:cNvSpPr>
          <p:nvPr>
            <p:ph type="title"/>
          </p:nvPr>
        </p:nvSpPr>
        <p:spPr>
          <a:xfrm>
            <a:off x="892966" y="492942"/>
            <a:ext cx="8294691" cy="106974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4"/>
          <p:cNvSpPr txBox="1">
            <a:spLocks noGrp="1"/>
          </p:cNvSpPr>
          <p:nvPr>
            <p:ph type="body" idx="1"/>
          </p:nvPr>
        </p:nvSpPr>
        <p:spPr>
          <a:xfrm>
            <a:off x="892966" y="2449660"/>
            <a:ext cx="8294691" cy="4008579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32" name="Google Shape;32;p34"/>
          <p:cNvSpPr txBox="1">
            <a:spLocks noGrp="1"/>
          </p:cNvSpPr>
          <p:nvPr>
            <p:ph type="dt" idx="10"/>
          </p:nvPr>
        </p:nvSpPr>
        <p:spPr>
          <a:xfrm>
            <a:off x="7619363" y="6659482"/>
            <a:ext cx="1094891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4"/>
          <p:cNvSpPr txBox="1">
            <a:spLocks noGrp="1"/>
          </p:cNvSpPr>
          <p:nvPr>
            <p:ph type="ftr" idx="11"/>
          </p:nvPr>
        </p:nvSpPr>
        <p:spPr>
          <a:xfrm>
            <a:off x="488153" y="6659482"/>
            <a:ext cx="6933772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4"/>
          <p:cNvSpPr txBox="1">
            <a:spLocks noGrp="1"/>
          </p:cNvSpPr>
          <p:nvPr>
            <p:ph type="sldNum" idx="12"/>
          </p:nvPr>
        </p:nvSpPr>
        <p:spPr>
          <a:xfrm>
            <a:off x="8714255" y="6521170"/>
            <a:ext cx="878214" cy="54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/>
          <p:nvPr/>
        </p:nvSpPr>
        <p:spPr>
          <a:xfrm>
            <a:off x="0" y="1"/>
            <a:ext cx="10080625" cy="5736253"/>
          </a:xfrm>
          <a:custGeom>
            <a:avLst/>
            <a:gdLst/>
            <a:ahLst/>
            <a:cxnLst/>
            <a:rect l="l" t="t" r="r" b="b"/>
            <a:pathLst>
              <a:path w="5760" h="3278" extrusionOk="0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35"/>
          <p:cNvSpPr txBox="1">
            <a:spLocks noGrp="1"/>
          </p:cNvSpPr>
          <p:nvPr>
            <p:ph type="title"/>
          </p:nvPr>
        </p:nvSpPr>
        <p:spPr>
          <a:xfrm>
            <a:off x="887306" y="3253368"/>
            <a:ext cx="8297264" cy="161908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291"/>
              <a:buFont typeface="Century Gothic"/>
              <a:buNone/>
              <a:defRPr sz="5291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5"/>
          <p:cNvSpPr txBox="1">
            <a:spLocks noGrp="1"/>
          </p:cNvSpPr>
          <p:nvPr>
            <p:ph type="body" idx="1"/>
          </p:nvPr>
        </p:nvSpPr>
        <p:spPr>
          <a:xfrm>
            <a:off x="887306" y="5821546"/>
            <a:ext cx="8297264" cy="47835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397"/>
              </a:spcBef>
              <a:spcAft>
                <a:spcPts val="0"/>
              </a:spcAft>
              <a:buSzPts val="1984"/>
              <a:buNone/>
              <a:defRPr sz="1984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984"/>
              <a:buNone/>
              <a:defRPr sz="1984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764"/>
              <a:buNone/>
              <a:defRPr sz="1764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543"/>
              <a:buNone/>
              <a:defRPr sz="1543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543"/>
              <a:buNone/>
              <a:defRPr sz="1543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543"/>
              <a:buNone/>
              <a:defRPr sz="1543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543"/>
              <a:buNone/>
              <a:defRPr sz="1543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543"/>
              <a:buNone/>
              <a:defRPr sz="1543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SzPts val="1543"/>
              <a:buNone/>
              <a:defRPr sz="154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35"/>
          <p:cNvSpPr txBox="1">
            <a:spLocks noGrp="1"/>
          </p:cNvSpPr>
          <p:nvPr>
            <p:ph type="dt" idx="10"/>
          </p:nvPr>
        </p:nvSpPr>
        <p:spPr>
          <a:xfrm>
            <a:off x="7619363" y="6659482"/>
            <a:ext cx="1094891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5"/>
          <p:cNvSpPr txBox="1">
            <a:spLocks noGrp="1"/>
          </p:cNvSpPr>
          <p:nvPr>
            <p:ph type="ftr" idx="11"/>
          </p:nvPr>
        </p:nvSpPr>
        <p:spPr>
          <a:xfrm>
            <a:off x="488153" y="6659482"/>
            <a:ext cx="6933772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5"/>
          <p:cNvSpPr txBox="1">
            <a:spLocks noGrp="1"/>
          </p:cNvSpPr>
          <p:nvPr>
            <p:ph type="sldNum" idx="12"/>
          </p:nvPr>
        </p:nvSpPr>
        <p:spPr>
          <a:xfrm>
            <a:off x="8714255" y="6521170"/>
            <a:ext cx="878214" cy="54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6"/>
          <p:cNvSpPr/>
          <p:nvPr/>
        </p:nvSpPr>
        <p:spPr>
          <a:xfrm>
            <a:off x="0" y="0"/>
            <a:ext cx="10080625" cy="2409647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p36"/>
          <p:cNvSpPr txBox="1">
            <a:spLocks noGrp="1"/>
          </p:cNvSpPr>
          <p:nvPr>
            <p:ph type="title"/>
          </p:nvPr>
        </p:nvSpPr>
        <p:spPr>
          <a:xfrm>
            <a:off x="892966" y="492942"/>
            <a:ext cx="8294691" cy="106974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6"/>
          <p:cNvSpPr txBox="1">
            <a:spLocks noGrp="1"/>
          </p:cNvSpPr>
          <p:nvPr>
            <p:ph type="body" idx="1"/>
          </p:nvPr>
        </p:nvSpPr>
        <p:spPr>
          <a:xfrm>
            <a:off x="892965" y="2449661"/>
            <a:ext cx="4046717" cy="401106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46" name="Google Shape;46;p36"/>
          <p:cNvSpPr txBox="1">
            <a:spLocks noGrp="1"/>
          </p:cNvSpPr>
          <p:nvPr>
            <p:ph type="body" idx="2"/>
          </p:nvPr>
        </p:nvSpPr>
        <p:spPr>
          <a:xfrm>
            <a:off x="5140942" y="2449661"/>
            <a:ext cx="4046714" cy="401106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47" name="Google Shape;47;p36"/>
          <p:cNvSpPr txBox="1">
            <a:spLocks noGrp="1"/>
          </p:cNvSpPr>
          <p:nvPr>
            <p:ph type="dt" idx="10"/>
          </p:nvPr>
        </p:nvSpPr>
        <p:spPr>
          <a:xfrm>
            <a:off x="7619363" y="6659482"/>
            <a:ext cx="1094891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6"/>
          <p:cNvSpPr txBox="1">
            <a:spLocks noGrp="1"/>
          </p:cNvSpPr>
          <p:nvPr>
            <p:ph type="ftr" idx="11"/>
          </p:nvPr>
        </p:nvSpPr>
        <p:spPr>
          <a:xfrm>
            <a:off x="488153" y="6659482"/>
            <a:ext cx="6933772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6"/>
          <p:cNvSpPr txBox="1">
            <a:spLocks noGrp="1"/>
          </p:cNvSpPr>
          <p:nvPr>
            <p:ph type="sldNum" idx="12"/>
          </p:nvPr>
        </p:nvSpPr>
        <p:spPr>
          <a:xfrm>
            <a:off x="8714255" y="6521170"/>
            <a:ext cx="878214" cy="54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TWO_OBJECTS_WITH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7"/>
          <p:cNvSpPr/>
          <p:nvPr/>
        </p:nvSpPr>
        <p:spPr>
          <a:xfrm>
            <a:off x="0" y="0"/>
            <a:ext cx="10080625" cy="2409647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37"/>
          <p:cNvSpPr txBox="1">
            <a:spLocks noGrp="1"/>
          </p:cNvSpPr>
          <p:nvPr>
            <p:ph type="title"/>
          </p:nvPr>
        </p:nvSpPr>
        <p:spPr>
          <a:xfrm>
            <a:off x="892966" y="492942"/>
            <a:ext cx="8294691" cy="106974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09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7"/>
          <p:cNvSpPr txBox="1">
            <a:spLocks noGrp="1"/>
          </p:cNvSpPr>
          <p:nvPr>
            <p:ph type="body" idx="1"/>
          </p:nvPr>
        </p:nvSpPr>
        <p:spPr>
          <a:xfrm>
            <a:off x="892965" y="2397397"/>
            <a:ext cx="4046717" cy="63522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441"/>
              </a:spcBef>
              <a:spcAft>
                <a:spcPts val="0"/>
              </a:spcAft>
              <a:buSzPts val="2205"/>
              <a:buNone/>
              <a:defRPr sz="2205" b="0"/>
            </a:lvl1pPr>
            <a:lvl2pPr marL="914400" lvl="1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2205"/>
              <a:buNone/>
              <a:defRPr sz="2205" b="1"/>
            </a:lvl2pPr>
            <a:lvl3pPr marL="1371600" lvl="2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984"/>
              <a:buNone/>
              <a:defRPr sz="1984" b="1"/>
            </a:lvl3pPr>
            <a:lvl4pPr marL="1828800" lvl="3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764"/>
              <a:buNone/>
              <a:defRPr sz="1764" b="1"/>
            </a:lvl4pPr>
            <a:lvl5pPr marL="2286000" lvl="4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764"/>
              <a:buNone/>
              <a:defRPr sz="1764" b="1"/>
            </a:lvl5pPr>
            <a:lvl6pPr marL="2743200" lvl="5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764"/>
              <a:buNone/>
              <a:defRPr sz="1764" b="1"/>
            </a:lvl6pPr>
            <a:lvl7pPr marL="3200400" lvl="6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764"/>
              <a:buNone/>
              <a:defRPr sz="1764" b="1"/>
            </a:lvl7pPr>
            <a:lvl8pPr marL="3657600" lvl="7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764"/>
              <a:buNone/>
              <a:defRPr sz="1764" b="1"/>
            </a:lvl8pPr>
            <a:lvl9pPr marL="4114800" lvl="8" indent="-228600" algn="l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SzPts val="1764"/>
              <a:buNone/>
              <a:defRPr sz="1764" b="1"/>
            </a:lvl9pPr>
          </a:lstStyle>
          <a:p>
            <a:endParaRPr/>
          </a:p>
        </p:txBody>
      </p:sp>
      <p:sp>
        <p:nvSpPr>
          <p:cNvPr id="54" name="Google Shape;54;p37"/>
          <p:cNvSpPr txBox="1">
            <a:spLocks noGrp="1"/>
          </p:cNvSpPr>
          <p:nvPr>
            <p:ph type="body" idx="2"/>
          </p:nvPr>
        </p:nvSpPr>
        <p:spPr>
          <a:xfrm>
            <a:off x="892965" y="3032620"/>
            <a:ext cx="4065093" cy="342810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55" name="Google Shape;55;p37"/>
          <p:cNvSpPr txBox="1">
            <a:spLocks noGrp="1"/>
          </p:cNvSpPr>
          <p:nvPr>
            <p:ph type="body" idx="3"/>
          </p:nvPr>
        </p:nvSpPr>
        <p:spPr>
          <a:xfrm>
            <a:off x="5140942" y="2397397"/>
            <a:ext cx="4046714" cy="63522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441"/>
              </a:spcBef>
              <a:spcAft>
                <a:spcPts val="0"/>
              </a:spcAft>
              <a:buSzPts val="2205"/>
              <a:buNone/>
              <a:defRPr sz="2205" b="0"/>
            </a:lvl1pPr>
            <a:lvl2pPr marL="914400" lvl="1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2205"/>
              <a:buNone/>
              <a:defRPr sz="2205" b="1"/>
            </a:lvl2pPr>
            <a:lvl3pPr marL="1371600" lvl="2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984"/>
              <a:buNone/>
              <a:defRPr sz="1984" b="1"/>
            </a:lvl3pPr>
            <a:lvl4pPr marL="1828800" lvl="3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764"/>
              <a:buNone/>
              <a:defRPr sz="1764" b="1"/>
            </a:lvl4pPr>
            <a:lvl5pPr marL="2286000" lvl="4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764"/>
              <a:buNone/>
              <a:defRPr sz="1764" b="1"/>
            </a:lvl5pPr>
            <a:lvl6pPr marL="2743200" lvl="5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764"/>
              <a:buNone/>
              <a:defRPr sz="1764" b="1"/>
            </a:lvl6pPr>
            <a:lvl7pPr marL="3200400" lvl="6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764"/>
              <a:buNone/>
              <a:defRPr sz="1764" b="1"/>
            </a:lvl7pPr>
            <a:lvl8pPr marL="3657600" lvl="7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764"/>
              <a:buNone/>
              <a:defRPr sz="1764" b="1"/>
            </a:lvl8pPr>
            <a:lvl9pPr marL="4114800" lvl="8" indent="-228600" algn="l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SzPts val="1764"/>
              <a:buNone/>
              <a:defRPr sz="1764" b="1"/>
            </a:lvl9pPr>
          </a:lstStyle>
          <a:p>
            <a:endParaRPr/>
          </a:p>
        </p:txBody>
      </p:sp>
      <p:sp>
        <p:nvSpPr>
          <p:cNvPr id="56" name="Google Shape;56;p37"/>
          <p:cNvSpPr txBox="1">
            <a:spLocks noGrp="1"/>
          </p:cNvSpPr>
          <p:nvPr>
            <p:ph type="body" idx="4"/>
          </p:nvPr>
        </p:nvSpPr>
        <p:spPr>
          <a:xfrm>
            <a:off x="5140942" y="3032620"/>
            <a:ext cx="4046714" cy="342810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57" name="Google Shape;57;p37"/>
          <p:cNvSpPr txBox="1">
            <a:spLocks noGrp="1"/>
          </p:cNvSpPr>
          <p:nvPr>
            <p:ph type="dt" idx="10"/>
          </p:nvPr>
        </p:nvSpPr>
        <p:spPr>
          <a:xfrm>
            <a:off x="7619363" y="6659482"/>
            <a:ext cx="1094891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7"/>
          <p:cNvSpPr txBox="1">
            <a:spLocks noGrp="1"/>
          </p:cNvSpPr>
          <p:nvPr>
            <p:ph type="ftr" idx="11"/>
          </p:nvPr>
        </p:nvSpPr>
        <p:spPr>
          <a:xfrm>
            <a:off x="488153" y="6659482"/>
            <a:ext cx="6933772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7"/>
          <p:cNvSpPr txBox="1">
            <a:spLocks noGrp="1"/>
          </p:cNvSpPr>
          <p:nvPr>
            <p:ph type="sldNum" idx="12"/>
          </p:nvPr>
        </p:nvSpPr>
        <p:spPr>
          <a:xfrm>
            <a:off x="8714255" y="6521170"/>
            <a:ext cx="878214" cy="54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8"/>
          <p:cNvSpPr/>
          <p:nvPr/>
        </p:nvSpPr>
        <p:spPr>
          <a:xfrm>
            <a:off x="0" y="0"/>
            <a:ext cx="10080625" cy="2409647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38"/>
          <p:cNvSpPr txBox="1">
            <a:spLocks noGrp="1"/>
          </p:cNvSpPr>
          <p:nvPr>
            <p:ph type="title"/>
          </p:nvPr>
        </p:nvSpPr>
        <p:spPr>
          <a:xfrm>
            <a:off x="892966" y="492942"/>
            <a:ext cx="8294691" cy="106974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8"/>
          <p:cNvSpPr txBox="1">
            <a:spLocks noGrp="1"/>
          </p:cNvSpPr>
          <p:nvPr>
            <p:ph type="dt" idx="10"/>
          </p:nvPr>
        </p:nvSpPr>
        <p:spPr>
          <a:xfrm>
            <a:off x="7619363" y="6659482"/>
            <a:ext cx="1094891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8"/>
          <p:cNvSpPr txBox="1">
            <a:spLocks noGrp="1"/>
          </p:cNvSpPr>
          <p:nvPr>
            <p:ph type="ftr" idx="11"/>
          </p:nvPr>
        </p:nvSpPr>
        <p:spPr>
          <a:xfrm>
            <a:off x="488153" y="6659482"/>
            <a:ext cx="6933772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8"/>
          <p:cNvSpPr txBox="1">
            <a:spLocks noGrp="1"/>
          </p:cNvSpPr>
          <p:nvPr>
            <p:ph type="sldNum" idx="12"/>
          </p:nvPr>
        </p:nvSpPr>
        <p:spPr>
          <a:xfrm>
            <a:off x="8714255" y="6521170"/>
            <a:ext cx="878214" cy="54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a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9"/>
          <p:cNvSpPr txBox="1">
            <a:spLocks noGrp="1"/>
          </p:cNvSpPr>
          <p:nvPr>
            <p:ph type="dt" idx="10"/>
          </p:nvPr>
        </p:nvSpPr>
        <p:spPr>
          <a:xfrm>
            <a:off x="7619363" y="6659482"/>
            <a:ext cx="1094891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9"/>
          <p:cNvSpPr txBox="1">
            <a:spLocks noGrp="1"/>
          </p:cNvSpPr>
          <p:nvPr>
            <p:ph type="ftr" idx="11"/>
          </p:nvPr>
        </p:nvSpPr>
        <p:spPr>
          <a:xfrm>
            <a:off x="488153" y="6659482"/>
            <a:ext cx="6933772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9"/>
          <p:cNvSpPr txBox="1">
            <a:spLocks noGrp="1"/>
          </p:cNvSpPr>
          <p:nvPr>
            <p:ph type="sldNum" idx="12"/>
          </p:nvPr>
        </p:nvSpPr>
        <p:spPr>
          <a:xfrm>
            <a:off x="8714255" y="6521170"/>
            <a:ext cx="878214" cy="54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0"/>
          <p:cNvSpPr/>
          <p:nvPr/>
        </p:nvSpPr>
        <p:spPr>
          <a:xfrm>
            <a:off x="887305" y="491728"/>
            <a:ext cx="2933182" cy="2000317"/>
          </a:xfrm>
          <a:custGeom>
            <a:avLst/>
            <a:gdLst/>
            <a:ahLst/>
            <a:cxnLst/>
            <a:rect l="l" t="t" r="r" b="b"/>
            <a:pathLst>
              <a:path w="3384" h="2308" extrusionOk="0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40"/>
          <p:cNvSpPr txBox="1">
            <a:spLocks noGrp="1"/>
          </p:cNvSpPr>
          <p:nvPr>
            <p:ph type="title"/>
          </p:nvPr>
        </p:nvSpPr>
        <p:spPr>
          <a:xfrm>
            <a:off x="887305" y="491729"/>
            <a:ext cx="2933182" cy="178398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205"/>
              <a:buFont typeface="Century Gothic"/>
              <a:buNone/>
              <a:defRPr sz="2205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0"/>
          <p:cNvSpPr txBox="1">
            <a:spLocks noGrp="1"/>
          </p:cNvSpPr>
          <p:nvPr>
            <p:ph type="body" idx="1"/>
          </p:nvPr>
        </p:nvSpPr>
        <p:spPr>
          <a:xfrm>
            <a:off x="4014748" y="491729"/>
            <a:ext cx="5169821" cy="596899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74" name="Google Shape;74;p40"/>
          <p:cNvSpPr txBox="1">
            <a:spLocks noGrp="1"/>
          </p:cNvSpPr>
          <p:nvPr>
            <p:ph type="body" idx="2"/>
          </p:nvPr>
        </p:nvSpPr>
        <p:spPr>
          <a:xfrm>
            <a:off x="887305" y="2492045"/>
            <a:ext cx="2933182" cy="3968676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09"/>
              </a:spcBef>
              <a:spcAft>
                <a:spcPts val="0"/>
              </a:spcAft>
              <a:buSzPts val="1543"/>
              <a:buNone/>
              <a:defRPr sz="1543"/>
            </a:lvl1pPr>
            <a:lvl2pPr marL="914400" lvl="1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323"/>
              <a:buNone/>
              <a:defRPr sz="1323"/>
            </a:lvl2pPr>
            <a:lvl3pPr marL="1371600" lvl="2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102"/>
              <a:buNone/>
              <a:defRPr sz="1102"/>
            </a:lvl3pPr>
            <a:lvl4pPr marL="1828800" lvl="3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992"/>
              <a:buNone/>
              <a:defRPr sz="992"/>
            </a:lvl4pPr>
            <a:lvl5pPr marL="2286000" lvl="4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992"/>
              <a:buNone/>
              <a:defRPr sz="992"/>
            </a:lvl5pPr>
            <a:lvl6pPr marL="2743200" lvl="5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992"/>
              <a:buNone/>
              <a:defRPr sz="992"/>
            </a:lvl6pPr>
            <a:lvl7pPr marL="3200400" lvl="6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992"/>
              <a:buNone/>
              <a:defRPr sz="992"/>
            </a:lvl7pPr>
            <a:lvl8pPr marL="3657600" lvl="7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992"/>
              <a:buNone/>
              <a:defRPr sz="992"/>
            </a:lvl8pPr>
            <a:lvl9pPr marL="4114800" lvl="8" indent="-228600" algn="l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SzPts val="992"/>
              <a:buNone/>
              <a:defRPr sz="992"/>
            </a:lvl9pPr>
          </a:lstStyle>
          <a:p>
            <a:endParaRPr/>
          </a:p>
        </p:txBody>
      </p:sp>
      <p:sp>
        <p:nvSpPr>
          <p:cNvPr id="75" name="Google Shape;75;p40"/>
          <p:cNvSpPr txBox="1">
            <a:spLocks noGrp="1"/>
          </p:cNvSpPr>
          <p:nvPr>
            <p:ph type="dt" idx="10"/>
          </p:nvPr>
        </p:nvSpPr>
        <p:spPr>
          <a:xfrm>
            <a:off x="7619363" y="6659482"/>
            <a:ext cx="1094891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0"/>
          <p:cNvSpPr txBox="1">
            <a:spLocks noGrp="1"/>
          </p:cNvSpPr>
          <p:nvPr>
            <p:ph type="ftr" idx="11"/>
          </p:nvPr>
        </p:nvSpPr>
        <p:spPr>
          <a:xfrm>
            <a:off x="488153" y="6659482"/>
            <a:ext cx="6933772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0"/>
          <p:cNvSpPr txBox="1">
            <a:spLocks noGrp="1"/>
          </p:cNvSpPr>
          <p:nvPr>
            <p:ph type="sldNum" idx="12"/>
          </p:nvPr>
        </p:nvSpPr>
        <p:spPr>
          <a:xfrm>
            <a:off x="8714255" y="6521170"/>
            <a:ext cx="878214" cy="54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7"/>
          <p:cNvSpPr txBox="1">
            <a:spLocks noGrp="1"/>
          </p:cNvSpPr>
          <p:nvPr>
            <p:ph type="title"/>
          </p:nvPr>
        </p:nvSpPr>
        <p:spPr>
          <a:xfrm>
            <a:off x="892966" y="492942"/>
            <a:ext cx="8294691" cy="106974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09"/>
              <a:buFont typeface="Century Gothic"/>
              <a:buNone/>
              <a:defRPr sz="4409" b="1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7"/>
          <p:cNvSpPr txBox="1">
            <a:spLocks noGrp="1"/>
          </p:cNvSpPr>
          <p:nvPr>
            <p:ph type="body" idx="1"/>
          </p:nvPr>
        </p:nvSpPr>
        <p:spPr>
          <a:xfrm>
            <a:off x="892966" y="2407897"/>
            <a:ext cx="8294691" cy="405034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54584" algn="l" rtl="0">
              <a:lnSpc>
                <a:spcPct val="100000"/>
              </a:lnSpc>
              <a:spcBef>
                <a:spcPts val="397"/>
              </a:spcBef>
              <a:spcAft>
                <a:spcPts val="0"/>
              </a:spcAft>
              <a:buClr>
                <a:schemeClr val="accent1"/>
              </a:buClr>
              <a:buSzPts val="1984"/>
              <a:buFont typeface="Noto Sans Symbols"/>
              <a:buChar char="🞆"/>
              <a:defRPr sz="1984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0614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764"/>
              <a:buFont typeface="Noto Sans Symbols"/>
              <a:buChar char="🞆"/>
              <a:defRPr sz="1764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6580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543"/>
              <a:buFont typeface="Noto Sans Symbols"/>
              <a:buChar char="🞆"/>
              <a:defRPr sz="154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2610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2610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2610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2610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2610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2610" algn="l" rtl="0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27"/>
          <p:cNvSpPr txBox="1">
            <a:spLocks noGrp="1"/>
          </p:cNvSpPr>
          <p:nvPr>
            <p:ph type="ftr" idx="11"/>
          </p:nvPr>
        </p:nvSpPr>
        <p:spPr>
          <a:xfrm>
            <a:off x="488153" y="6659482"/>
            <a:ext cx="6933772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92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" name="Google Shape;15;p27"/>
          <p:cNvSpPr txBox="1">
            <a:spLocks noGrp="1"/>
          </p:cNvSpPr>
          <p:nvPr>
            <p:ph type="dt" idx="10"/>
          </p:nvPr>
        </p:nvSpPr>
        <p:spPr>
          <a:xfrm>
            <a:off x="7619363" y="6659482"/>
            <a:ext cx="1094891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92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" name="Google Shape;16;p27"/>
          <p:cNvSpPr txBox="1">
            <a:spLocks noGrp="1"/>
          </p:cNvSpPr>
          <p:nvPr>
            <p:ph type="sldNum" idx="12"/>
          </p:nvPr>
        </p:nvSpPr>
        <p:spPr>
          <a:xfrm>
            <a:off x="8714255" y="6521170"/>
            <a:ext cx="878214" cy="54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2"/>
          <p:cNvSpPr txBox="1">
            <a:spLocks noGrp="1"/>
          </p:cNvSpPr>
          <p:nvPr>
            <p:ph type="title"/>
          </p:nvPr>
        </p:nvSpPr>
        <p:spPr>
          <a:xfrm>
            <a:off x="892966" y="492942"/>
            <a:ext cx="8294691" cy="106974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09"/>
              <a:buFont typeface="Century Gothic"/>
              <a:buNone/>
              <a:defRPr sz="4409" b="1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32"/>
          <p:cNvSpPr txBox="1">
            <a:spLocks noGrp="1"/>
          </p:cNvSpPr>
          <p:nvPr>
            <p:ph type="body" idx="1"/>
          </p:nvPr>
        </p:nvSpPr>
        <p:spPr>
          <a:xfrm>
            <a:off x="892966" y="2407897"/>
            <a:ext cx="8294691" cy="405034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54584" algn="l" rtl="0">
              <a:lnSpc>
                <a:spcPct val="100000"/>
              </a:lnSpc>
              <a:spcBef>
                <a:spcPts val="397"/>
              </a:spcBef>
              <a:spcAft>
                <a:spcPts val="0"/>
              </a:spcAft>
              <a:buClr>
                <a:schemeClr val="accent1"/>
              </a:buClr>
              <a:buSzPts val="1984"/>
              <a:buFont typeface="Noto Sans Symbols"/>
              <a:buChar char="🞆"/>
              <a:defRPr sz="1984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0614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764"/>
              <a:buFont typeface="Noto Sans Symbols"/>
              <a:buChar char="🞆"/>
              <a:defRPr sz="1764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6580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543"/>
              <a:buFont typeface="Noto Sans Symbols"/>
              <a:buChar char="🞆"/>
              <a:defRPr sz="1543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2610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2610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2610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2610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2610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2610" algn="l" rtl="0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5" name="Google Shape;135;p32"/>
          <p:cNvSpPr txBox="1">
            <a:spLocks noGrp="1"/>
          </p:cNvSpPr>
          <p:nvPr>
            <p:ph type="ftr" idx="11"/>
          </p:nvPr>
        </p:nvSpPr>
        <p:spPr>
          <a:xfrm>
            <a:off x="488153" y="6659482"/>
            <a:ext cx="6933772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92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6" name="Google Shape;136;p32"/>
          <p:cNvSpPr txBox="1">
            <a:spLocks noGrp="1"/>
          </p:cNvSpPr>
          <p:nvPr>
            <p:ph type="dt" idx="10"/>
          </p:nvPr>
        </p:nvSpPr>
        <p:spPr>
          <a:xfrm>
            <a:off x="7619363" y="6659482"/>
            <a:ext cx="1094891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92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7" name="Google Shape;137;p32"/>
          <p:cNvSpPr txBox="1">
            <a:spLocks noGrp="1"/>
          </p:cNvSpPr>
          <p:nvPr>
            <p:ph type="sldNum" idx="12"/>
          </p:nvPr>
        </p:nvSpPr>
        <p:spPr>
          <a:xfrm>
            <a:off x="8714255" y="6521170"/>
            <a:ext cx="878214" cy="54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/>
          <p:nvPr/>
        </p:nvSpPr>
        <p:spPr>
          <a:xfrm>
            <a:off x="504762" y="-208722"/>
            <a:ext cx="9071100" cy="589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875" rIns="0" bIns="0" anchor="ctr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6309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Project Review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6309"/>
              </a:buClr>
              <a:buSzPts val="4400"/>
              <a:buFont typeface="Arial"/>
              <a:buNone/>
            </a:pPr>
            <a:endParaRPr sz="4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6309"/>
              </a:buClr>
              <a:buSzPts val="4400"/>
              <a:buFont typeface="Arial"/>
              <a:buNone/>
            </a:pPr>
            <a:r>
              <a:rPr lang="en-US" sz="4400" b="0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StudentOne</a:t>
            </a:r>
            <a:endParaRPr sz="4400" b="0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6309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6309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January 14, 2021</a:t>
            </a: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8" name="Google Shape;148;p1" descr="Immagine che contiene testo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6094" y="5685183"/>
            <a:ext cx="2857500" cy="176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"/>
          <p:cNvSpPr txBox="1">
            <a:spLocks noGrp="1"/>
          </p:cNvSpPr>
          <p:nvPr>
            <p:ph type="title"/>
          </p:nvPr>
        </p:nvSpPr>
        <p:spPr>
          <a:xfrm>
            <a:off x="1110346" y="-314751"/>
            <a:ext cx="7998106" cy="12540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Architettura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1053" name="Picture 29">
            <a:extLst>
              <a:ext uri="{FF2B5EF4-FFF2-40B4-BE49-F238E27FC236}">
                <a16:creationId xmlns:a16="http://schemas.microsoft.com/office/drawing/2014/main" id="{BF12FD01-EC5C-E141-9CE8-505A83C26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00" y="2314957"/>
            <a:ext cx="1254000" cy="1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Immagine che contiene segnale, esterni, arresto, testo&#10;&#10;Descrizione generata automaticamente">
            <a:extLst>
              <a:ext uri="{FF2B5EF4-FFF2-40B4-BE49-F238E27FC236}">
                <a16:creationId xmlns:a16="http://schemas.microsoft.com/office/drawing/2014/main" id="{195DF279-066F-B644-B7C3-FD31086A2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88" y="2440766"/>
            <a:ext cx="629999" cy="62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6CD55815-9C65-DB42-B564-59BDA8231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36" y="5498513"/>
            <a:ext cx="1164764" cy="1016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Immagine che contiene piatto, disegnando&#10;&#10;Descrizione generata automaticamente">
            <a:extLst>
              <a:ext uri="{FF2B5EF4-FFF2-40B4-BE49-F238E27FC236}">
                <a16:creationId xmlns:a16="http://schemas.microsoft.com/office/drawing/2014/main" id="{22BF2640-D6A6-6B4C-830F-BBB3827B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981" y="3991797"/>
            <a:ext cx="1371708" cy="101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Immagine che contiene oggetto, orologio, segnale, disegnando&#10;&#10;Descrizione generata automaticamente">
            <a:extLst>
              <a:ext uri="{FF2B5EF4-FFF2-40B4-BE49-F238E27FC236}">
                <a16:creationId xmlns:a16="http://schemas.microsoft.com/office/drawing/2014/main" id="{A27F79D0-FB1C-124C-BC1A-236B4E2A4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948" y="4192090"/>
            <a:ext cx="1280696" cy="53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E8889B97-0B0B-634B-95CE-D81E2149E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189" y="3012012"/>
            <a:ext cx="583026" cy="52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E0349947-555B-CF41-A15B-254CE8D43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190" y="4267449"/>
            <a:ext cx="583026" cy="52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5F5DF39B-70FD-6A40-87F3-BF17F9CB9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190" y="5319690"/>
            <a:ext cx="583026" cy="52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42F585E4-272D-174B-8297-41DB92686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189" y="990378"/>
            <a:ext cx="583026" cy="52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3C88DBA-6036-3740-BB06-C8EEBB0BE06A}"/>
              </a:ext>
            </a:extLst>
          </p:cNvPr>
          <p:cNvSpPr txBox="1"/>
          <p:nvPr/>
        </p:nvSpPr>
        <p:spPr>
          <a:xfrm>
            <a:off x="7068309" y="3538641"/>
            <a:ext cx="916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Calendar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83485FC-A5FE-E74B-8235-9B8499A3D031}"/>
              </a:ext>
            </a:extLst>
          </p:cNvPr>
          <p:cNvSpPr txBox="1"/>
          <p:nvPr/>
        </p:nvSpPr>
        <p:spPr>
          <a:xfrm>
            <a:off x="7128875" y="4789804"/>
            <a:ext cx="750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Chat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0F38454-D693-0141-A345-41C83112C82B}"/>
              </a:ext>
            </a:extLst>
          </p:cNvPr>
          <p:cNvSpPr txBox="1"/>
          <p:nvPr/>
        </p:nvSpPr>
        <p:spPr>
          <a:xfrm>
            <a:off x="7122001" y="5854358"/>
            <a:ext cx="841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News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4A76C21-ABE4-F747-9185-F15BC1824007}"/>
              </a:ext>
            </a:extLst>
          </p:cNvPr>
          <p:cNvSpPr txBox="1"/>
          <p:nvPr/>
        </p:nvSpPr>
        <p:spPr>
          <a:xfrm>
            <a:off x="6799903" y="1509894"/>
            <a:ext cx="1468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Authentication</a:t>
            </a:r>
          </a:p>
        </p:txBody>
      </p:sp>
      <p:pic>
        <p:nvPicPr>
          <p:cNvPr id="44" name="Picture 3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A41D18A6-6056-A145-B14D-011834F4F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189" y="1860106"/>
            <a:ext cx="583026" cy="52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2739517-5F50-964B-AA7A-B2AE3E5ECECF}"/>
              </a:ext>
            </a:extLst>
          </p:cNvPr>
          <p:cNvSpPr txBox="1"/>
          <p:nvPr/>
        </p:nvSpPr>
        <p:spPr>
          <a:xfrm>
            <a:off x="7098144" y="2395559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Services</a:t>
            </a:r>
          </a:p>
        </p:txBody>
      </p:sp>
      <p:pic>
        <p:nvPicPr>
          <p:cNvPr id="1064" name="Picture 40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7CEF6F84-1DCD-0542-84D8-5E458978C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00" y="1857701"/>
            <a:ext cx="1106774" cy="57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0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B4AC2323-EA42-C644-9608-CC9D3D231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477" y="3009604"/>
            <a:ext cx="1106774" cy="57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0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0BF379BF-33EE-4148-B2BD-8EE58B061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8" y="4270334"/>
            <a:ext cx="1106774" cy="57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0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8566B453-E9D2-FF4F-9B86-586488EE4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00" y="5314554"/>
            <a:ext cx="1106774" cy="57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0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6946AFDF-B394-BE43-8A76-995E91C94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00" y="948490"/>
            <a:ext cx="1106774" cy="57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4160E1DB-9BFA-0743-8E10-7F36A1BDA5A8}"/>
              </a:ext>
            </a:extLst>
          </p:cNvPr>
          <p:cNvCxnSpPr>
            <a:cxnSpLocks/>
          </p:cNvCxnSpPr>
          <p:nvPr/>
        </p:nvCxnSpPr>
        <p:spPr>
          <a:xfrm>
            <a:off x="1805980" y="3346898"/>
            <a:ext cx="718281" cy="630417"/>
          </a:xfrm>
          <a:prstGeom prst="straightConnector1">
            <a:avLst/>
          </a:prstGeom>
          <a:ln w="190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B6450E21-EDA2-CE47-A238-831DF7DD42C7}"/>
              </a:ext>
            </a:extLst>
          </p:cNvPr>
          <p:cNvCxnSpPr>
            <a:cxnSpLocks/>
          </p:cNvCxnSpPr>
          <p:nvPr/>
        </p:nvCxnSpPr>
        <p:spPr>
          <a:xfrm flipV="1">
            <a:off x="1805980" y="5008032"/>
            <a:ext cx="658202" cy="660618"/>
          </a:xfrm>
          <a:prstGeom prst="straightConnector1">
            <a:avLst/>
          </a:prstGeom>
          <a:ln w="190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F0A1A475-5FF2-F249-8145-06F0B65D85AB}"/>
              </a:ext>
            </a:extLst>
          </p:cNvPr>
          <p:cNvCxnSpPr>
            <a:cxnSpLocks/>
          </p:cNvCxnSpPr>
          <p:nvPr/>
        </p:nvCxnSpPr>
        <p:spPr>
          <a:xfrm>
            <a:off x="4114570" y="4457423"/>
            <a:ext cx="773075" cy="0"/>
          </a:xfrm>
          <a:prstGeom prst="straightConnector1">
            <a:avLst/>
          </a:prstGeom>
          <a:ln w="190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2 69">
            <a:extLst>
              <a:ext uri="{FF2B5EF4-FFF2-40B4-BE49-F238E27FC236}">
                <a16:creationId xmlns:a16="http://schemas.microsoft.com/office/drawing/2014/main" id="{B17D74F3-75E1-474C-A497-E160493A2064}"/>
              </a:ext>
            </a:extLst>
          </p:cNvPr>
          <p:cNvCxnSpPr>
            <a:cxnSpLocks/>
          </p:cNvCxnSpPr>
          <p:nvPr/>
        </p:nvCxnSpPr>
        <p:spPr>
          <a:xfrm>
            <a:off x="7848000" y="2130219"/>
            <a:ext cx="508000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2 70">
            <a:extLst>
              <a:ext uri="{FF2B5EF4-FFF2-40B4-BE49-F238E27FC236}">
                <a16:creationId xmlns:a16="http://schemas.microsoft.com/office/drawing/2014/main" id="{8F581169-BB47-A347-8458-4032A8BC4069}"/>
              </a:ext>
            </a:extLst>
          </p:cNvPr>
          <p:cNvCxnSpPr>
            <a:cxnSpLocks/>
          </p:cNvCxnSpPr>
          <p:nvPr/>
        </p:nvCxnSpPr>
        <p:spPr>
          <a:xfrm>
            <a:off x="7848000" y="3274004"/>
            <a:ext cx="508000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ttore 2 71">
            <a:extLst>
              <a:ext uri="{FF2B5EF4-FFF2-40B4-BE49-F238E27FC236}">
                <a16:creationId xmlns:a16="http://schemas.microsoft.com/office/drawing/2014/main" id="{BE8A1D66-3FBB-5044-89FF-03D13AFF76DE}"/>
              </a:ext>
            </a:extLst>
          </p:cNvPr>
          <p:cNvCxnSpPr>
            <a:cxnSpLocks/>
          </p:cNvCxnSpPr>
          <p:nvPr/>
        </p:nvCxnSpPr>
        <p:spPr>
          <a:xfrm>
            <a:off x="7848000" y="4536927"/>
            <a:ext cx="508000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ttore 2 72">
            <a:extLst>
              <a:ext uri="{FF2B5EF4-FFF2-40B4-BE49-F238E27FC236}">
                <a16:creationId xmlns:a16="http://schemas.microsoft.com/office/drawing/2014/main" id="{6C66BC18-6417-0A41-A000-D89F69B3BE22}"/>
              </a:ext>
            </a:extLst>
          </p:cNvPr>
          <p:cNvCxnSpPr>
            <a:cxnSpLocks/>
          </p:cNvCxnSpPr>
          <p:nvPr/>
        </p:nvCxnSpPr>
        <p:spPr>
          <a:xfrm>
            <a:off x="7848000" y="5564822"/>
            <a:ext cx="508000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0FC3F3DC-4FEA-9C4C-9C31-700E2D7D1C04}"/>
              </a:ext>
            </a:extLst>
          </p:cNvPr>
          <p:cNvCxnSpPr>
            <a:cxnSpLocks/>
          </p:cNvCxnSpPr>
          <p:nvPr/>
        </p:nvCxnSpPr>
        <p:spPr>
          <a:xfrm flipV="1">
            <a:off x="5682296" y="5052448"/>
            <a:ext cx="0" cy="9839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ttore 1 30">
            <a:extLst>
              <a:ext uri="{FF2B5EF4-FFF2-40B4-BE49-F238E27FC236}">
                <a16:creationId xmlns:a16="http://schemas.microsoft.com/office/drawing/2014/main" id="{C71D6375-F235-7748-9969-5EFE7801FD07}"/>
              </a:ext>
            </a:extLst>
          </p:cNvPr>
          <p:cNvCxnSpPr>
            <a:cxnSpLocks/>
          </p:cNvCxnSpPr>
          <p:nvPr/>
        </p:nvCxnSpPr>
        <p:spPr>
          <a:xfrm flipV="1">
            <a:off x="5682296" y="6025368"/>
            <a:ext cx="1257164" cy="1102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nettore 1 62">
            <a:extLst>
              <a:ext uri="{FF2B5EF4-FFF2-40B4-BE49-F238E27FC236}">
                <a16:creationId xmlns:a16="http://schemas.microsoft.com/office/drawing/2014/main" id="{68758CB1-88BB-1848-8685-1EF06856BB59}"/>
              </a:ext>
            </a:extLst>
          </p:cNvPr>
          <p:cNvCxnSpPr>
            <a:cxnSpLocks/>
          </p:cNvCxnSpPr>
          <p:nvPr/>
        </p:nvCxnSpPr>
        <p:spPr>
          <a:xfrm>
            <a:off x="6931386" y="1238026"/>
            <a:ext cx="18291" cy="4798371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1 78">
            <a:extLst>
              <a:ext uri="{FF2B5EF4-FFF2-40B4-BE49-F238E27FC236}">
                <a16:creationId xmlns:a16="http://schemas.microsoft.com/office/drawing/2014/main" id="{4A007F49-AF03-4840-BAD9-2FD6F72F5AC0}"/>
              </a:ext>
            </a:extLst>
          </p:cNvPr>
          <p:cNvCxnSpPr/>
          <p:nvPr/>
        </p:nvCxnSpPr>
        <p:spPr>
          <a:xfrm>
            <a:off x="6949677" y="2200317"/>
            <a:ext cx="13692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Connettore 1 112">
            <a:extLst>
              <a:ext uri="{FF2B5EF4-FFF2-40B4-BE49-F238E27FC236}">
                <a16:creationId xmlns:a16="http://schemas.microsoft.com/office/drawing/2014/main" id="{D5861B4F-EFF8-8D4B-A5A3-9AF014B0979E}"/>
              </a:ext>
            </a:extLst>
          </p:cNvPr>
          <p:cNvCxnSpPr>
            <a:cxnSpLocks/>
          </p:cNvCxnSpPr>
          <p:nvPr/>
        </p:nvCxnSpPr>
        <p:spPr>
          <a:xfrm>
            <a:off x="6949677" y="3461166"/>
            <a:ext cx="1573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Connettore 1 114">
            <a:extLst>
              <a:ext uri="{FF2B5EF4-FFF2-40B4-BE49-F238E27FC236}">
                <a16:creationId xmlns:a16="http://schemas.microsoft.com/office/drawing/2014/main" id="{A74D7174-C79B-2646-B4CE-7A82B923C54D}"/>
              </a:ext>
            </a:extLst>
          </p:cNvPr>
          <p:cNvCxnSpPr/>
          <p:nvPr/>
        </p:nvCxnSpPr>
        <p:spPr>
          <a:xfrm>
            <a:off x="6949677" y="4550027"/>
            <a:ext cx="13692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Connettore 1 115">
            <a:extLst>
              <a:ext uri="{FF2B5EF4-FFF2-40B4-BE49-F238E27FC236}">
                <a16:creationId xmlns:a16="http://schemas.microsoft.com/office/drawing/2014/main" id="{A930D5D9-B3D9-5342-8AE2-998F89FED884}"/>
              </a:ext>
            </a:extLst>
          </p:cNvPr>
          <p:cNvCxnSpPr/>
          <p:nvPr/>
        </p:nvCxnSpPr>
        <p:spPr>
          <a:xfrm>
            <a:off x="6959895" y="5600333"/>
            <a:ext cx="13692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Connettore 1 120">
            <a:extLst>
              <a:ext uri="{FF2B5EF4-FFF2-40B4-BE49-F238E27FC236}">
                <a16:creationId xmlns:a16="http://schemas.microsoft.com/office/drawing/2014/main" id="{3AFE95EB-76A0-CB43-BE42-4E8FE76E292D}"/>
              </a:ext>
            </a:extLst>
          </p:cNvPr>
          <p:cNvCxnSpPr>
            <a:cxnSpLocks/>
          </p:cNvCxnSpPr>
          <p:nvPr/>
        </p:nvCxnSpPr>
        <p:spPr>
          <a:xfrm>
            <a:off x="6555977" y="1129572"/>
            <a:ext cx="0" cy="5728182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1 90">
            <a:extLst>
              <a:ext uri="{FF2B5EF4-FFF2-40B4-BE49-F238E27FC236}">
                <a16:creationId xmlns:a16="http://schemas.microsoft.com/office/drawing/2014/main" id="{A975D509-DCC2-BF4A-A189-524285D96987}"/>
              </a:ext>
            </a:extLst>
          </p:cNvPr>
          <p:cNvCxnSpPr>
            <a:cxnSpLocks/>
          </p:cNvCxnSpPr>
          <p:nvPr/>
        </p:nvCxnSpPr>
        <p:spPr>
          <a:xfrm>
            <a:off x="6555977" y="2056672"/>
            <a:ext cx="5408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ttore 1 130">
            <a:extLst>
              <a:ext uri="{FF2B5EF4-FFF2-40B4-BE49-F238E27FC236}">
                <a16:creationId xmlns:a16="http://schemas.microsoft.com/office/drawing/2014/main" id="{E3C72A36-26EE-8C47-A949-F509053E0C5E}"/>
              </a:ext>
            </a:extLst>
          </p:cNvPr>
          <p:cNvCxnSpPr>
            <a:cxnSpLocks/>
          </p:cNvCxnSpPr>
          <p:nvPr/>
        </p:nvCxnSpPr>
        <p:spPr>
          <a:xfrm>
            <a:off x="6566197" y="3308070"/>
            <a:ext cx="5408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ttore 1 131">
            <a:extLst>
              <a:ext uri="{FF2B5EF4-FFF2-40B4-BE49-F238E27FC236}">
                <a16:creationId xmlns:a16="http://schemas.microsoft.com/office/drawing/2014/main" id="{1D5E9614-1A8F-4541-8446-ABDCF8400291}"/>
              </a:ext>
            </a:extLst>
          </p:cNvPr>
          <p:cNvCxnSpPr>
            <a:cxnSpLocks/>
          </p:cNvCxnSpPr>
          <p:nvPr/>
        </p:nvCxnSpPr>
        <p:spPr>
          <a:xfrm>
            <a:off x="6545759" y="4457910"/>
            <a:ext cx="5408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ttore 1 132">
            <a:extLst>
              <a:ext uri="{FF2B5EF4-FFF2-40B4-BE49-F238E27FC236}">
                <a16:creationId xmlns:a16="http://schemas.microsoft.com/office/drawing/2014/main" id="{AB8E7CBE-B692-B741-8479-F0D01DED4449}"/>
              </a:ext>
            </a:extLst>
          </p:cNvPr>
          <p:cNvCxnSpPr>
            <a:cxnSpLocks/>
          </p:cNvCxnSpPr>
          <p:nvPr/>
        </p:nvCxnSpPr>
        <p:spPr>
          <a:xfrm>
            <a:off x="6555977" y="5498513"/>
            <a:ext cx="5408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ttore 1 133">
            <a:extLst>
              <a:ext uri="{FF2B5EF4-FFF2-40B4-BE49-F238E27FC236}">
                <a16:creationId xmlns:a16="http://schemas.microsoft.com/office/drawing/2014/main" id="{97721169-0E63-7F4E-8811-F7E70C00E7BA}"/>
              </a:ext>
            </a:extLst>
          </p:cNvPr>
          <p:cNvCxnSpPr>
            <a:cxnSpLocks/>
          </p:cNvCxnSpPr>
          <p:nvPr/>
        </p:nvCxnSpPr>
        <p:spPr>
          <a:xfrm>
            <a:off x="3281835" y="6857754"/>
            <a:ext cx="328436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2 95">
            <a:extLst>
              <a:ext uri="{FF2B5EF4-FFF2-40B4-BE49-F238E27FC236}">
                <a16:creationId xmlns:a16="http://schemas.microsoft.com/office/drawing/2014/main" id="{BE2E68C5-9FAC-EA46-A345-22D61C81CDB1}"/>
              </a:ext>
            </a:extLst>
          </p:cNvPr>
          <p:cNvCxnSpPr>
            <a:cxnSpLocks/>
          </p:cNvCxnSpPr>
          <p:nvPr/>
        </p:nvCxnSpPr>
        <p:spPr>
          <a:xfrm flipV="1">
            <a:off x="3281835" y="5052449"/>
            <a:ext cx="0" cy="18053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CasellaDiTesto 96">
            <a:extLst>
              <a:ext uri="{FF2B5EF4-FFF2-40B4-BE49-F238E27FC236}">
                <a16:creationId xmlns:a16="http://schemas.microsoft.com/office/drawing/2014/main" id="{9242C972-4423-E344-AE2E-3C6B6F3173DE}"/>
              </a:ext>
            </a:extLst>
          </p:cNvPr>
          <p:cNvSpPr txBox="1"/>
          <p:nvPr/>
        </p:nvSpPr>
        <p:spPr>
          <a:xfrm rot="2462683">
            <a:off x="1795513" y="3552039"/>
            <a:ext cx="1073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REST API</a:t>
            </a:r>
          </a:p>
        </p:txBody>
      </p:sp>
      <p:sp>
        <p:nvSpPr>
          <p:cNvPr id="139" name="CasellaDiTesto 138">
            <a:extLst>
              <a:ext uri="{FF2B5EF4-FFF2-40B4-BE49-F238E27FC236}">
                <a16:creationId xmlns:a16="http://schemas.microsoft.com/office/drawing/2014/main" id="{C8F98FD6-A850-FA48-B2BE-1C540F0057B5}"/>
              </a:ext>
            </a:extLst>
          </p:cNvPr>
          <p:cNvSpPr txBox="1"/>
          <p:nvPr/>
        </p:nvSpPr>
        <p:spPr>
          <a:xfrm rot="18980518">
            <a:off x="1831495" y="5183749"/>
            <a:ext cx="1073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REST API</a:t>
            </a:r>
          </a:p>
        </p:txBody>
      </p:sp>
      <p:sp>
        <p:nvSpPr>
          <p:cNvPr id="98" name="CasellaDiTesto 97">
            <a:extLst>
              <a:ext uri="{FF2B5EF4-FFF2-40B4-BE49-F238E27FC236}">
                <a16:creationId xmlns:a16="http://schemas.microsoft.com/office/drawing/2014/main" id="{06EDAB24-767B-3641-A0F8-81817D268E57}"/>
              </a:ext>
            </a:extLst>
          </p:cNvPr>
          <p:cNvSpPr txBox="1"/>
          <p:nvPr/>
        </p:nvSpPr>
        <p:spPr>
          <a:xfrm>
            <a:off x="3850721" y="4189368"/>
            <a:ext cx="12586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Server Discovery</a:t>
            </a:r>
          </a:p>
        </p:txBody>
      </p:sp>
      <p:sp>
        <p:nvSpPr>
          <p:cNvPr id="99" name="Rettangolo 98">
            <a:extLst>
              <a:ext uri="{FF2B5EF4-FFF2-40B4-BE49-F238E27FC236}">
                <a16:creationId xmlns:a16="http://schemas.microsoft.com/office/drawing/2014/main" id="{35AEB9D1-4195-8045-8CC4-ADF719DB1785}"/>
              </a:ext>
            </a:extLst>
          </p:cNvPr>
          <p:cNvSpPr/>
          <p:nvPr/>
        </p:nvSpPr>
        <p:spPr>
          <a:xfrm>
            <a:off x="3854109" y="6842463"/>
            <a:ext cx="26649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100" dirty="0">
                <a:solidFill>
                  <a:schemeClr val="tx1"/>
                </a:solidFill>
                <a:latin typeface="+mn-lt"/>
              </a:rPr>
              <a:t>Request forwarding / response</a:t>
            </a:r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D07F877F-0ECE-7841-9D2B-48BDBA555159}"/>
              </a:ext>
            </a:extLst>
          </p:cNvPr>
          <p:cNvSpPr txBox="1"/>
          <p:nvPr/>
        </p:nvSpPr>
        <p:spPr>
          <a:xfrm>
            <a:off x="4804090" y="1234504"/>
            <a:ext cx="764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Pre-Filter</a:t>
            </a:r>
            <a:endParaRPr lang="it-IT" sz="1200" dirty="0"/>
          </a:p>
        </p:txBody>
      </p:sp>
      <p:cxnSp>
        <p:nvCxnSpPr>
          <p:cNvPr id="144" name="Connettore 2 143">
            <a:extLst>
              <a:ext uri="{FF2B5EF4-FFF2-40B4-BE49-F238E27FC236}">
                <a16:creationId xmlns:a16="http://schemas.microsoft.com/office/drawing/2014/main" id="{F2B41368-E17A-854A-8A89-F5652B03F58D}"/>
              </a:ext>
            </a:extLst>
          </p:cNvPr>
          <p:cNvCxnSpPr>
            <a:cxnSpLocks/>
          </p:cNvCxnSpPr>
          <p:nvPr/>
        </p:nvCxnSpPr>
        <p:spPr>
          <a:xfrm>
            <a:off x="7848000" y="1260747"/>
            <a:ext cx="508000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ttore 1 150">
            <a:extLst>
              <a:ext uri="{FF2B5EF4-FFF2-40B4-BE49-F238E27FC236}">
                <a16:creationId xmlns:a16="http://schemas.microsoft.com/office/drawing/2014/main" id="{CC637244-1215-4443-91A0-1F778D6B11E1}"/>
              </a:ext>
            </a:extLst>
          </p:cNvPr>
          <p:cNvCxnSpPr>
            <a:cxnSpLocks/>
          </p:cNvCxnSpPr>
          <p:nvPr/>
        </p:nvCxnSpPr>
        <p:spPr>
          <a:xfrm>
            <a:off x="6555977" y="1129572"/>
            <a:ext cx="5408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ttore 1 155">
            <a:extLst>
              <a:ext uri="{FF2B5EF4-FFF2-40B4-BE49-F238E27FC236}">
                <a16:creationId xmlns:a16="http://schemas.microsoft.com/office/drawing/2014/main" id="{007D9AA9-0816-7B47-AE86-DE9B154EC8F1}"/>
              </a:ext>
            </a:extLst>
          </p:cNvPr>
          <p:cNvCxnSpPr/>
          <p:nvPr/>
        </p:nvCxnSpPr>
        <p:spPr>
          <a:xfrm>
            <a:off x="6931386" y="1238026"/>
            <a:ext cx="13692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Connettore 4 116">
            <a:extLst>
              <a:ext uri="{FF2B5EF4-FFF2-40B4-BE49-F238E27FC236}">
                <a16:creationId xmlns:a16="http://schemas.microsoft.com/office/drawing/2014/main" id="{DA1839E8-A8A4-DC44-AE3E-2E1287F9E338}"/>
              </a:ext>
            </a:extLst>
          </p:cNvPr>
          <p:cNvCxnSpPr>
            <a:endCxn id="1058" idx="0"/>
          </p:cNvCxnSpPr>
          <p:nvPr/>
        </p:nvCxnSpPr>
        <p:spPr>
          <a:xfrm rot="10800000" flipV="1">
            <a:off x="3281836" y="1449319"/>
            <a:ext cx="3814983" cy="2542478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CasellaDiTesto 119">
            <a:extLst>
              <a:ext uri="{FF2B5EF4-FFF2-40B4-BE49-F238E27FC236}">
                <a16:creationId xmlns:a16="http://schemas.microsoft.com/office/drawing/2014/main" id="{3ADCAF56-D552-1140-9F74-1381606A19CF}"/>
              </a:ext>
            </a:extLst>
          </p:cNvPr>
          <p:cNvSpPr txBox="1"/>
          <p:nvPr/>
        </p:nvSpPr>
        <p:spPr>
          <a:xfrm>
            <a:off x="890571" y="648842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/>
              <a:t>client</a:t>
            </a:r>
            <a:endParaRPr lang="it-IT" dirty="0"/>
          </a:p>
        </p:txBody>
      </p:sp>
      <p:sp>
        <p:nvSpPr>
          <p:cNvPr id="122" name="CasellaDiTesto 121">
            <a:extLst>
              <a:ext uri="{FF2B5EF4-FFF2-40B4-BE49-F238E27FC236}">
                <a16:creationId xmlns:a16="http://schemas.microsoft.com/office/drawing/2014/main" id="{196A85FE-DE8E-994B-9C24-E345AFA42821}"/>
              </a:ext>
            </a:extLst>
          </p:cNvPr>
          <p:cNvSpPr txBox="1"/>
          <p:nvPr/>
        </p:nvSpPr>
        <p:spPr>
          <a:xfrm>
            <a:off x="603673" y="3515822"/>
            <a:ext cx="11977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800" dirty="0"/>
              <a:t>Web App </a:t>
            </a:r>
          </a:p>
          <a:p>
            <a:pPr algn="ctr"/>
            <a:r>
              <a:rPr lang="it-IT" sz="1800" dirty="0"/>
              <a:t>client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03AB2411-21D0-134D-B759-C1CBE0B0558F}"/>
              </a:ext>
            </a:extLst>
          </p:cNvPr>
          <p:cNvSpPr/>
          <p:nvPr/>
        </p:nvSpPr>
        <p:spPr>
          <a:xfrm>
            <a:off x="332509" y="841664"/>
            <a:ext cx="9478756" cy="635964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0" name="Rettangolo 99">
            <a:extLst>
              <a:ext uri="{FF2B5EF4-FFF2-40B4-BE49-F238E27FC236}">
                <a16:creationId xmlns:a16="http://schemas.microsoft.com/office/drawing/2014/main" id="{09117F61-BC60-7B4F-ACFE-5C240A845619}"/>
              </a:ext>
            </a:extLst>
          </p:cNvPr>
          <p:cNvSpPr/>
          <p:nvPr/>
        </p:nvSpPr>
        <p:spPr>
          <a:xfrm>
            <a:off x="5458325" y="6011074"/>
            <a:ext cx="185339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100" dirty="0">
                <a:solidFill>
                  <a:schemeClr val="tx1"/>
                </a:solidFill>
                <a:latin typeface="+mn-lt"/>
              </a:rPr>
              <a:t>Microservices registrations</a:t>
            </a:r>
          </a:p>
        </p:txBody>
      </p:sp>
      <p:cxnSp>
        <p:nvCxnSpPr>
          <p:cNvPr id="10" name="Connettore 1 9">
            <a:extLst>
              <a:ext uri="{FF2B5EF4-FFF2-40B4-BE49-F238E27FC236}">
                <a16:creationId xmlns:a16="http://schemas.microsoft.com/office/drawing/2014/main" id="{CEB6A317-56D7-F54A-BCA4-81F06C16A08E}"/>
              </a:ext>
            </a:extLst>
          </p:cNvPr>
          <p:cNvCxnSpPr>
            <a:cxnSpLocks/>
          </p:cNvCxnSpPr>
          <p:nvPr/>
        </p:nvCxnSpPr>
        <p:spPr>
          <a:xfrm>
            <a:off x="3967689" y="841664"/>
            <a:ext cx="2417332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oogle Shape;854;gc103a58fcc_0_62">
            <a:extLst>
              <a:ext uri="{FF2B5EF4-FFF2-40B4-BE49-F238E27FC236}">
                <a16:creationId xmlns:a16="http://schemas.microsoft.com/office/drawing/2014/main" id="{7B4626B2-DCD1-F346-827D-470270055C8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44531" y="587038"/>
            <a:ext cx="540490" cy="5239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Connettore 1 14">
            <a:extLst>
              <a:ext uri="{FF2B5EF4-FFF2-40B4-BE49-F238E27FC236}">
                <a16:creationId xmlns:a16="http://schemas.microsoft.com/office/drawing/2014/main" id="{DCF50710-D697-5B47-B65B-CFA35D989CCF}"/>
              </a:ext>
            </a:extLst>
          </p:cNvPr>
          <p:cNvCxnSpPr>
            <a:cxnSpLocks/>
          </p:cNvCxnSpPr>
          <p:nvPr/>
        </p:nvCxnSpPr>
        <p:spPr>
          <a:xfrm>
            <a:off x="9317112" y="1267200"/>
            <a:ext cx="1892" cy="433313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1 74">
            <a:extLst>
              <a:ext uri="{FF2B5EF4-FFF2-40B4-BE49-F238E27FC236}">
                <a16:creationId xmlns:a16="http://schemas.microsoft.com/office/drawing/2014/main" id="{C6476A44-BF3F-4647-A74A-E87C1BE2A7D0}"/>
              </a:ext>
            </a:extLst>
          </p:cNvPr>
          <p:cNvCxnSpPr>
            <a:cxnSpLocks/>
          </p:cNvCxnSpPr>
          <p:nvPr/>
        </p:nvCxnSpPr>
        <p:spPr>
          <a:xfrm>
            <a:off x="8905009" y="1264912"/>
            <a:ext cx="413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1 79">
            <a:extLst>
              <a:ext uri="{FF2B5EF4-FFF2-40B4-BE49-F238E27FC236}">
                <a16:creationId xmlns:a16="http://schemas.microsoft.com/office/drawing/2014/main" id="{6EE5D928-B085-D24B-8DD0-BD9EC7426524}"/>
              </a:ext>
            </a:extLst>
          </p:cNvPr>
          <p:cNvCxnSpPr>
            <a:cxnSpLocks/>
          </p:cNvCxnSpPr>
          <p:nvPr/>
        </p:nvCxnSpPr>
        <p:spPr>
          <a:xfrm>
            <a:off x="8905008" y="2122098"/>
            <a:ext cx="413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ttore 1 80">
            <a:extLst>
              <a:ext uri="{FF2B5EF4-FFF2-40B4-BE49-F238E27FC236}">
                <a16:creationId xmlns:a16="http://schemas.microsoft.com/office/drawing/2014/main" id="{EB5DF0D0-59E7-D049-8541-4FF1F8348E85}"/>
              </a:ext>
            </a:extLst>
          </p:cNvPr>
          <p:cNvCxnSpPr>
            <a:cxnSpLocks/>
          </p:cNvCxnSpPr>
          <p:nvPr/>
        </p:nvCxnSpPr>
        <p:spPr>
          <a:xfrm>
            <a:off x="8905007" y="3278152"/>
            <a:ext cx="413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1 81">
            <a:extLst>
              <a:ext uri="{FF2B5EF4-FFF2-40B4-BE49-F238E27FC236}">
                <a16:creationId xmlns:a16="http://schemas.microsoft.com/office/drawing/2014/main" id="{22A39876-34AD-8448-ADC1-C9BD05CEBBFA}"/>
              </a:ext>
            </a:extLst>
          </p:cNvPr>
          <p:cNvCxnSpPr>
            <a:cxnSpLocks/>
          </p:cNvCxnSpPr>
          <p:nvPr/>
        </p:nvCxnSpPr>
        <p:spPr>
          <a:xfrm>
            <a:off x="8905006" y="4541188"/>
            <a:ext cx="413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ttore 1 82">
            <a:extLst>
              <a:ext uri="{FF2B5EF4-FFF2-40B4-BE49-F238E27FC236}">
                <a16:creationId xmlns:a16="http://schemas.microsoft.com/office/drawing/2014/main" id="{DFD15B4F-EB45-0442-8A69-4C6FBD1E423E}"/>
              </a:ext>
            </a:extLst>
          </p:cNvPr>
          <p:cNvCxnSpPr>
            <a:cxnSpLocks/>
          </p:cNvCxnSpPr>
          <p:nvPr/>
        </p:nvCxnSpPr>
        <p:spPr>
          <a:xfrm>
            <a:off x="8905005" y="5604016"/>
            <a:ext cx="413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6445124D-D3D1-F74D-8F25-CB4BCB5BC8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79838" y="3314077"/>
            <a:ext cx="382853" cy="382853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9B6F8506-0B41-6149-9215-C6863081AC1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02501" y="559505"/>
            <a:ext cx="612800" cy="6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695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"/>
          <p:cNvSpPr txBox="1">
            <a:spLocks noGrp="1"/>
          </p:cNvSpPr>
          <p:nvPr>
            <p:ph type="title"/>
          </p:nvPr>
        </p:nvSpPr>
        <p:spPr>
          <a:xfrm>
            <a:off x="1041259" y="0"/>
            <a:ext cx="7998106" cy="12540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Docker-Compose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C20EAA13-95EC-C34F-B99D-B796B6304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72" y="1254000"/>
            <a:ext cx="3666758" cy="5512666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50FD077E-17A4-1A47-B4CE-CBA858129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973" y="1254000"/>
            <a:ext cx="4317979" cy="561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42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"/>
          <p:cNvSpPr txBox="1">
            <a:spLocks noGrp="1"/>
          </p:cNvSpPr>
          <p:nvPr>
            <p:ph type="title"/>
          </p:nvPr>
        </p:nvSpPr>
        <p:spPr>
          <a:xfrm>
            <a:off x="1041259" y="10391"/>
            <a:ext cx="7998106" cy="12540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Docker-Compose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4DC97D6D-6291-CB45-986F-7FBDC620C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35" y="1254000"/>
            <a:ext cx="3483625" cy="3969472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3744F4B5-3B30-3443-A7C1-7341F9C1A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363" y="1254000"/>
            <a:ext cx="3002038" cy="396947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8E5E67F-A3D6-9C4B-945C-869ED0E3E3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2262" y="1254000"/>
            <a:ext cx="3178427" cy="299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36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"/>
          <p:cNvSpPr txBox="1">
            <a:spLocks noGrp="1"/>
          </p:cNvSpPr>
          <p:nvPr>
            <p:ph type="title"/>
          </p:nvPr>
        </p:nvSpPr>
        <p:spPr>
          <a:xfrm>
            <a:off x="1041259" y="0"/>
            <a:ext cx="7998106" cy="12540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US" dirty="0" err="1">
                <a:solidFill>
                  <a:schemeClr val="accent1"/>
                </a:solidFill>
              </a:rPr>
              <a:t>Kubernates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41A3B36-80FC-3F4D-8007-913DA0B99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4000"/>
            <a:ext cx="10080625" cy="195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030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"/>
          <p:cNvSpPr txBox="1">
            <a:spLocks noGrp="1"/>
          </p:cNvSpPr>
          <p:nvPr>
            <p:ph type="title"/>
          </p:nvPr>
        </p:nvSpPr>
        <p:spPr>
          <a:xfrm>
            <a:off x="1041259" y="0"/>
            <a:ext cx="7998106" cy="12540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US" dirty="0" err="1">
                <a:solidFill>
                  <a:schemeClr val="accent1"/>
                </a:solidFill>
              </a:rPr>
              <a:t>Kubernates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0241DC64-F424-1946-AA07-DB7D263B7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258" y="5297970"/>
            <a:ext cx="6098492" cy="162089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B957C24-F98A-1749-BA3D-EAA6DE0A3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258" y="1254000"/>
            <a:ext cx="6098492" cy="456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530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0DA3B760-0EE8-8C47-A5D0-AB5AD10D7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11" y="4229768"/>
            <a:ext cx="8372111" cy="1039464"/>
          </a:xfrm>
          <a:prstGeom prst="rect">
            <a:avLst/>
          </a:prstGeom>
        </p:spPr>
      </p:pic>
      <p:sp>
        <p:nvSpPr>
          <p:cNvPr id="242" name="Google Shape;242;p16"/>
          <p:cNvSpPr txBox="1">
            <a:spLocks noGrp="1"/>
          </p:cNvSpPr>
          <p:nvPr>
            <p:ph type="title"/>
          </p:nvPr>
        </p:nvSpPr>
        <p:spPr>
          <a:xfrm>
            <a:off x="1041259" y="0"/>
            <a:ext cx="7998106" cy="12540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US" dirty="0" err="1">
                <a:solidFill>
                  <a:schemeClr val="accent1"/>
                </a:solidFill>
              </a:rPr>
              <a:t>Kubernates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" name="Immagine 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6F95150D-FA3B-B942-96E5-A1A7EAF8A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311" y="1254000"/>
            <a:ext cx="9280001" cy="340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09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463DC968-4257-9B4C-93DD-7718A5F97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09" y="4577917"/>
            <a:ext cx="7887448" cy="1379226"/>
          </a:xfrm>
          <a:prstGeom prst="rect">
            <a:avLst/>
          </a:prstGeom>
        </p:spPr>
      </p:pic>
      <p:sp>
        <p:nvSpPr>
          <p:cNvPr id="242" name="Google Shape;242;p16"/>
          <p:cNvSpPr txBox="1">
            <a:spLocks noGrp="1"/>
          </p:cNvSpPr>
          <p:nvPr>
            <p:ph type="title"/>
          </p:nvPr>
        </p:nvSpPr>
        <p:spPr>
          <a:xfrm>
            <a:off x="1041259" y="0"/>
            <a:ext cx="7998106" cy="12540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US" dirty="0" err="1">
                <a:solidFill>
                  <a:schemeClr val="accent1"/>
                </a:solidFill>
              </a:rPr>
              <a:t>Kubernates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5974166-1610-1045-9620-1D171E711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11" y="1254000"/>
            <a:ext cx="8873805" cy="383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07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AE97F7FE-34C1-1C45-B653-181666922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87" y="4049016"/>
            <a:ext cx="8177389" cy="1120403"/>
          </a:xfrm>
          <a:prstGeom prst="rect">
            <a:avLst/>
          </a:prstGeom>
        </p:spPr>
      </p:pic>
      <p:sp>
        <p:nvSpPr>
          <p:cNvPr id="242" name="Google Shape;242;p16"/>
          <p:cNvSpPr txBox="1">
            <a:spLocks noGrp="1"/>
          </p:cNvSpPr>
          <p:nvPr>
            <p:ph type="title"/>
          </p:nvPr>
        </p:nvSpPr>
        <p:spPr>
          <a:xfrm>
            <a:off x="1041259" y="0"/>
            <a:ext cx="7998106" cy="12540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US" dirty="0" err="1">
                <a:solidFill>
                  <a:schemeClr val="accent1"/>
                </a:solidFill>
              </a:rPr>
              <a:t>Kubernates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1C4D28AA-E84D-484D-899F-77BB1CACB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88" y="1254000"/>
            <a:ext cx="9071850" cy="327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448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5"/>
          <p:cNvSpPr/>
          <p:nvPr/>
        </p:nvSpPr>
        <p:spPr>
          <a:xfrm>
            <a:off x="0" y="0"/>
            <a:ext cx="10080625" cy="2409646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25"/>
          <p:cNvSpPr/>
          <p:nvPr/>
        </p:nvSpPr>
        <p:spPr>
          <a:xfrm>
            <a:off x="-72705" y="0"/>
            <a:ext cx="10080625" cy="75596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5" name="Google Shape;265;p25"/>
          <p:cNvSpPr/>
          <p:nvPr/>
        </p:nvSpPr>
        <p:spPr>
          <a:xfrm rot="-5400000">
            <a:off x="-1482695" y="1482695"/>
            <a:ext cx="7559675" cy="4594285"/>
          </a:xfrm>
          <a:custGeom>
            <a:avLst/>
            <a:gdLst/>
            <a:ahLst/>
            <a:cxnLst/>
            <a:rect l="l" t="t" r="r" b="b"/>
            <a:pathLst>
              <a:path w="6858000" h="5556552" extrusionOk="0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tx="0" ty="0" sx="100000" sy="100000" flip="none" algn="tl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5"/>
          <p:cNvSpPr txBox="1">
            <a:spLocks noGrp="1"/>
          </p:cNvSpPr>
          <p:nvPr>
            <p:ph type="title"/>
          </p:nvPr>
        </p:nvSpPr>
        <p:spPr>
          <a:xfrm>
            <a:off x="373322" y="1912358"/>
            <a:ext cx="3113388" cy="3734959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Century Gothic"/>
              <a:buNone/>
            </a:pPr>
            <a:r>
              <a:rPr lang="en-US" sz="4000" dirty="0"/>
              <a:t>Issues and Roadblock</a:t>
            </a:r>
            <a:endParaRPr dirty="0"/>
          </a:p>
        </p:txBody>
      </p:sp>
      <p:sp>
        <p:nvSpPr>
          <p:cNvPr id="267" name="Google Shape;267;p25"/>
          <p:cNvSpPr txBox="1"/>
          <p:nvPr/>
        </p:nvSpPr>
        <p:spPr>
          <a:xfrm>
            <a:off x="4967608" y="1079158"/>
            <a:ext cx="4436085" cy="5401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085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 pitchFamily="34" charset="0"/>
              <a:buChar char="•"/>
            </a:pPr>
            <a:r>
              <a:rPr lang="en-US" sz="1900" b="0" i="0" u="none" strike="noStrike" cap="none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L’implementazione</a:t>
            </a:r>
            <a:r>
              <a:rPr lang="en-US" sz="19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</a:t>
            </a:r>
            <a:r>
              <a:rPr lang="en-US" sz="1900" b="0" i="0" u="none" strike="noStrike" cap="none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servizio</a:t>
            </a:r>
            <a:r>
              <a:rPr lang="en-US" sz="19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di login con API Google ha </a:t>
            </a:r>
            <a:r>
              <a:rPr lang="en-US" sz="1900" b="0" i="0" u="none" strike="noStrike" cap="none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impiegato</a:t>
            </a:r>
            <a:r>
              <a:rPr lang="en-US" sz="19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molto </a:t>
            </a:r>
            <a:r>
              <a:rPr lang="en-US" sz="1900" b="0" i="0" u="none" strike="noStrike" cap="none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più</a:t>
            </a:r>
            <a:r>
              <a:rPr lang="en-US" sz="19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tempo</a:t>
            </a:r>
            <a:r>
              <a:rPr lang="en-US" sz="19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di </a:t>
            </a:r>
            <a:r>
              <a:rPr lang="en-US" sz="19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quanto</a:t>
            </a:r>
            <a:r>
              <a:rPr lang="en-US" sz="19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previsto</a:t>
            </a:r>
            <a:endParaRPr sz="19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573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9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085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 pitchFamily="34" charset="0"/>
              <a:buChar char="•"/>
            </a:pPr>
            <a:r>
              <a:rPr lang="en-US" sz="19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Inoltre</a:t>
            </a:r>
            <a:r>
              <a:rPr lang="en-US" sz="19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le </a:t>
            </a:r>
            <a:r>
              <a:rPr lang="en-US" sz="19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difficoltà</a:t>
            </a:r>
            <a:r>
              <a:rPr lang="en-US" sz="19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maggiori</a:t>
            </a:r>
            <a:r>
              <a:rPr lang="en-US" sz="19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sono</a:t>
            </a:r>
            <a:r>
              <a:rPr lang="en-US" sz="19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state </a:t>
            </a:r>
            <a:r>
              <a:rPr lang="en-US" sz="19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riscontrate</a:t>
            </a:r>
            <a:r>
              <a:rPr lang="en-US" sz="19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nell’implementazione</a:t>
            </a:r>
            <a:r>
              <a:rPr lang="en-US" sz="19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dell’API</a:t>
            </a:r>
            <a:r>
              <a:rPr lang="en-US" sz="19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Gateway e </a:t>
            </a:r>
            <a:r>
              <a:rPr lang="en-US" sz="19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nell’autenticazione</a:t>
            </a:r>
            <a:r>
              <a:rPr lang="en-US" sz="19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centralizzata</a:t>
            </a:r>
            <a:r>
              <a:rPr lang="en-US" sz="19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attraverso</a:t>
            </a:r>
            <a:r>
              <a:rPr lang="en-US" sz="19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il </a:t>
            </a:r>
            <a:r>
              <a:rPr lang="en-US" sz="19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microservizio</a:t>
            </a:r>
            <a:r>
              <a:rPr lang="en-US" sz="19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Authentication.</a:t>
            </a:r>
          </a:p>
          <a:p>
            <a:pPr marL="45085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 pitchFamily="34" charset="0"/>
              <a:buChar char="•"/>
            </a:pPr>
            <a:endParaRPr lang="en-US" sz="19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085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 pitchFamily="34" charset="0"/>
              <a:buChar char="•"/>
            </a:pPr>
            <a:r>
              <a:rPr lang="en-US" sz="19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 studio e la </a:t>
            </a:r>
            <a:r>
              <a:rPr lang="en-US" sz="1900" b="0" i="0" u="none" strike="noStrike" cap="none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configurazione</a:t>
            </a:r>
            <a:r>
              <a:rPr lang="en-US" sz="19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per Docker e Kubernetes ha </a:t>
            </a:r>
            <a:r>
              <a:rPr lang="en-US" sz="1900" b="0" i="0" u="none" strike="noStrike" cap="none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necessitato</a:t>
            </a:r>
            <a:r>
              <a:rPr lang="en-US" sz="19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un tempo </a:t>
            </a:r>
            <a:r>
              <a:rPr lang="en-US" sz="1900" b="0" i="0" u="none" strike="noStrike" cap="none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superiore</a:t>
            </a:r>
            <a:r>
              <a:rPr lang="en-US" sz="19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</a:t>
            </a:r>
            <a:r>
              <a:rPr lang="en-US" sz="1900" b="0" i="0" u="none" strike="noStrike" cap="none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quello</a:t>
            </a:r>
            <a:r>
              <a:rPr lang="en-US" sz="19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900" b="0" i="0" u="none" strike="noStrike" cap="none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programmato</a:t>
            </a:r>
            <a:r>
              <a:rPr lang="en-US" sz="19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 </a:t>
            </a:r>
            <a:r>
              <a:rPr lang="en-US" sz="1900" b="0" i="0" u="none" strike="noStrike" cap="none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fase</a:t>
            </a:r>
            <a:r>
              <a:rPr lang="en-US" sz="19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di </a:t>
            </a:r>
            <a:r>
              <a:rPr lang="en-US" sz="1900" b="0" i="0" u="none" strike="noStrike" cap="none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progettazione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5"/>
          <p:cNvSpPr/>
          <p:nvPr/>
        </p:nvSpPr>
        <p:spPr>
          <a:xfrm>
            <a:off x="5486337" y="0"/>
            <a:ext cx="4594287" cy="75596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265;p25">
            <a:extLst>
              <a:ext uri="{FF2B5EF4-FFF2-40B4-BE49-F238E27FC236}">
                <a16:creationId xmlns:a16="http://schemas.microsoft.com/office/drawing/2014/main" id="{A060F8E8-94BE-6B43-B3A7-5C3B4C1BBDAC}"/>
              </a:ext>
            </a:extLst>
          </p:cNvPr>
          <p:cNvSpPr/>
          <p:nvPr/>
        </p:nvSpPr>
        <p:spPr>
          <a:xfrm rot="-16200000">
            <a:off x="4003642" y="1482692"/>
            <a:ext cx="7559675" cy="4594290"/>
          </a:xfrm>
          <a:custGeom>
            <a:avLst/>
            <a:gdLst/>
            <a:ahLst/>
            <a:cxnLst/>
            <a:rect l="l" t="t" r="r" b="b"/>
            <a:pathLst>
              <a:path w="6858000" h="5556552" extrusionOk="0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tx="0" ty="0" sx="100000" sy="100000" flip="none" algn="tl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266;p25">
            <a:extLst>
              <a:ext uri="{FF2B5EF4-FFF2-40B4-BE49-F238E27FC236}">
                <a16:creationId xmlns:a16="http://schemas.microsoft.com/office/drawing/2014/main" id="{3BA194D0-B9D0-BD45-BB1B-5A4B4DCCA1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58911" y="1912357"/>
            <a:ext cx="3821714" cy="3734959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Century Gothic"/>
              <a:buNone/>
            </a:pPr>
            <a:r>
              <a:rPr lang="en-US" sz="4000" dirty="0"/>
              <a:t>Project Management</a:t>
            </a:r>
            <a:endParaRPr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657B6A6-5013-B74F-99E6-AAFA39BA37B6}"/>
              </a:ext>
            </a:extLst>
          </p:cNvPr>
          <p:cNvSpPr txBox="1"/>
          <p:nvPr/>
        </p:nvSpPr>
        <p:spPr>
          <a:xfrm>
            <a:off x="331076" y="1248374"/>
            <a:ext cx="5155258" cy="506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900" b="1" dirty="0">
                <a:latin typeface="Century Gothic" panose="020B0502020202020204" pitchFamily="34" charset="0"/>
              </a:rPr>
              <a:t>Incontri</a:t>
            </a:r>
            <a:r>
              <a:rPr lang="it-IT" sz="1900" dirty="0">
                <a:latin typeface="Century Gothic" panose="020B0502020202020204" pitchFamily="34" charset="0"/>
              </a:rPr>
              <a:t> generalmente </a:t>
            </a:r>
            <a:r>
              <a:rPr lang="it-IT" sz="1900" b="1" dirty="0">
                <a:latin typeface="Century Gothic" panose="020B0502020202020204" pitchFamily="34" charset="0"/>
              </a:rPr>
              <a:t>giornalieri</a:t>
            </a:r>
            <a:r>
              <a:rPr lang="it-IT" sz="1900" dirty="0">
                <a:latin typeface="Century Gothic" panose="020B0502020202020204" pitchFamily="34" charset="0"/>
              </a:rPr>
              <a:t> tenuti su </a:t>
            </a:r>
            <a:r>
              <a:rPr lang="it-IT" sz="1900" i="1" dirty="0" err="1">
                <a:latin typeface="Century Gothic" panose="020B0502020202020204" pitchFamily="34" charset="0"/>
              </a:rPr>
              <a:t>GoogleMeet</a:t>
            </a:r>
            <a:r>
              <a:rPr lang="it-IT" sz="1900" dirty="0">
                <a:latin typeface="Century Gothic" panose="020B0502020202020204" pitchFamily="34" charset="0"/>
              </a:rPr>
              <a:t>. Essendo il gruppo di 4 componenti, si è preferito quando potuto suddividerci in 2 sottogruppi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900" dirty="0">
              <a:latin typeface="Century Gothic" panose="020B0502020202020204" pitchFamily="34" charset="0"/>
              <a:sym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900" b="1" dirty="0">
                <a:latin typeface="Century Gothic" panose="020B0502020202020204" pitchFamily="34" charset="0"/>
                <a:sym typeface="Roboto"/>
              </a:rPr>
              <a:t>Verifica costante </a:t>
            </a:r>
            <a:r>
              <a:rPr lang="it-IT" sz="1900" dirty="0">
                <a:latin typeface="Century Gothic" panose="020B0502020202020204" pitchFamily="34" charset="0"/>
                <a:sym typeface="Roboto"/>
              </a:rPr>
              <a:t>della coerenza con il </a:t>
            </a:r>
            <a:r>
              <a:rPr lang="it-IT" sz="1900" b="1" dirty="0">
                <a:latin typeface="Century Gothic" panose="020B0502020202020204" pitchFamily="34" charset="0"/>
                <a:sym typeface="Roboto"/>
              </a:rPr>
              <a:t>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900" dirty="0">
              <a:latin typeface="Century Gothic" panose="020B0502020202020204" pitchFamily="34" charset="0"/>
              <a:sym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900" b="1" dirty="0">
                <a:latin typeface="Century Gothic" panose="020B0502020202020204" pitchFamily="34" charset="0"/>
                <a:sym typeface="Roboto"/>
              </a:rPr>
              <a:t>Individuazione</a:t>
            </a:r>
            <a:r>
              <a:rPr lang="it-IT" sz="1900" dirty="0">
                <a:latin typeface="Century Gothic" panose="020B0502020202020204" pitchFamily="34" charset="0"/>
                <a:sym typeface="Roboto"/>
              </a:rPr>
              <a:t> e </a:t>
            </a:r>
            <a:r>
              <a:rPr lang="it-IT" sz="1900" b="1" dirty="0">
                <a:latin typeface="Century Gothic" panose="020B0502020202020204" pitchFamily="34" charset="0"/>
                <a:sym typeface="Roboto"/>
              </a:rPr>
              <a:t>Suddivisione</a:t>
            </a:r>
            <a:r>
              <a:rPr lang="it-IT" sz="1900" dirty="0">
                <a:latin typeface="Century Gothic" panose="020B0502020202020204" pitchFamily="34" charset="0"/>
                <a:sym typeface="Roboto"/>
              </a:rPr>
              <a:t> dei </a:t>
            </a:r>
            <a:r>
              <a:rPr lang="it-IT" sz="1900" b="1" dirty="0">
                <a:latin typeface="Century Gothic" panose="020B0502020202020204" pitchFamily="34" charset="0"/>
                <a:sym typeface="Roboto"/>
              </a:rPr>
              <a:t>compiti</a:t>
            </a:r>
            <a:r>
              <a:rPr lang="it-IT" sz="1900" dirty="0">
                <a:latin typeface="Century Gothic" panose="020B0502020202020204" pitchFamily="34" charset="0"/>
                <a:sym typeface="Roboto"/>
              </a:rPr>
              <a:t> con </a:t>
            </a:r>
            <a:r>
              <a:rPr lang="it-IT" sz="1900" i="1" dirty="0" err="1">
                <a:latin typeface="Century Gothic" panose="020B0502020202020204" pitchFamily="34" charset="0"/>
                <a:sym typeface="Roboto"/>
              </a:rPr>
              <a:t>Trello</a:t>
            </a:r>
            <a:endParaRPr lang="it-IT" sz="1900" i="1" dirty="0">
              <a:latin typeface="Century Gothic" panose="020B0502020202020204" pitchFamily="34" charset="0"/>
              <a:sym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900" dirty="0">
              <a:latin typeface="Century Gothic" panose="020B0502020202020204" pitchFamily="34" charset="0"/>
              <a:sym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900" dirty="0">
                <a:latin typeface="Century Gothic" panose="020B0502020202020204" pitchFamily="34" charset="0"/>
                <a:sym typeface="Roboto"/>
              </a:rPr>
              <a:t>Gestione delle </a:t>
            </a:r>
            <a:r>
              <a:rPr lang="it-IT" sz="1900" b="1" dirty="0">
                <a:latin typeface="Century Gothic" panose="020B0502020202020204" pitchFamily="34" charset="0"/>
                <a:sym typeface="Roboto"/>
              </a:rPr>
              <a:t>scadenze</a:t>
            </a:r>
            <a:r>
              <a:rPr lang="it-IT" sz="1900" dirty="0">
                <a:latin typeface="Century Gothic" panose="020B0502020202020204" pitchFamily="34" charset="0"/>
                <a:sym typeface="Roboto"/>
              </a:rPr>
              <a:t> con </a:t>
            </a:r>
            <a:r>
              <a:rPr lang="it-IT" sz="1900" i="1" dirty="0" err="1">
                <a:latin typeface="Century Gothic" panose="020B0502020202020204" pitchFamily="34" charset="0"/>
                <a:sym typeface="Roboto"/>
              </a:rPr>
              <a:t>Trello</a:t>
            </a:r>
            <a:endParaRPr lang="it-IT" sz="1900" i="1" dirty="0">
              <a:latin typeface="Century Gothic" panose="020B0502020202020204" pitchFamily="34" charset="0"/>
              <a:sym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900" dirty="0">
              <a:latin typeface="Century Gothic" panose="020B0502020202020204" pitchFamily="34" charset="0"/>
              <a:sym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900" b="1" dirty="0">
                <a:latin typeface="Century Gothic" panose="020B0502020202020204" pitchFamily="34" charset="0"/>
              </a:rPr>
              <a:t>Aggiornamenti</a:t>
            </a:r>
            <a:r>
              <a:rPr lang="it-IT" sz="1900" dirty="0">
                <a:latin typeface="Century Gothic" panose="020B0502020202020204" pitchFamily="34" charset="0"/>
              </a:rPr>
              <a:t> </a:t>
            </a:r>
            <a:r>
              <a:rPr lang="it-IT" sz="1900" b="1" dirty="0">
                <a:latin typeface="Century Gothic" panose="020B0502020202020204" pitchFamily="34" charset="0"/>
              </a:rPr>
              <a:t>costanti</a:t>
            </a:r>
            <a:r>
              <a:rPr lang="it-IT" sz="1900" dirty="0">
                <a:latin typeface="Century Gothic" panose="020B0502020202020204" pitchFamily="34" charset="0"/>
              </a:rPr>
              <a:t> con </a:t>
            </a:r>
            <a:r>
              <a:rPr lang="it-IT" sz="1900" i="1" dirty="0" err="1">
                <a:latin typeface="Century Gothic" panose="020B0502020202020204" pitchFamily="34" charset="0"/>
              </a:rPr>
              <a:t>Slack</a:t>
            </a:r>
            <a:r>
              <a:rPr lang="it-IT" sz="1900" dirty="0">
                <a:latin typeface="Century Gothic" panose="020B0502020202020204" pitchFamily="34" charset="0"/>
              </a:rPr>
              <a:t> con integrazione a </a:t>
            </a:r>
            <a:r>
              <a:rPr lang="it-IT" sz="1900" i="1" dirty="0" err="1">
                <a:latin typeface="Century Gothic" panose="020B0502020202020204" pitchFamily="34" charset="0"/>
              </a:rPr>
              <a:t>Github</a:t>
            </a:r>
            <a:r>
              <a:rPr lang="it-IT" sz="1900" dirty="0">
                <a:latin typeface="Century Gothic" panose="020B0502020202020204" pitchFamily="34" charset="0"/>
              </a:rPr>
              <a:t>, </a:t>
            </a:r>
            <a:r>
              <a:rPr lang="it-IT" sz="1900" i="1" dirty="0" err="1">
                <a:latin typeface="Century Gothic" panose="020B0502020202020204" pitchFamily="34" charset="0"/>
              </a:rPr>
              <a:t>Trello</a:t>
            </a:r>
            <a:r>
              <a:rPr lang="it-IT" sz="1900" dirty="0">
                <a:latin typeface="Century Gothic" panose="020B0502020202020204" pitchFamily="34" charset="0"/>
              </a:rPr>
              <a:t>, </a:t>
            </a:r>
            <a:r>
              <a:rPr lang="it-IT" sz="1900" i="1" dirty="0" err="1">
                <a:latin typeface="Century Gothic" panose="020B0502020202020204" pitchFamily="34" charset="0"/>
              </a:rPr>
              <a:t>GoogleMeet</a:t>
            </a:r>
            <a:r>
              <a:rPr lang="it-IT" sz="1900" dirty="0">
                <a:latin typeface="Century Gothic" panose="020B0502020202020204" pitchFamily="34" charset="0"/>
              </a:rPr>
              <a:t> e </a:t>
            </a:r>
            <a:r>
              <a:rPr lang="it-IT" sz="1900" i="1" dirty="0">
                <a:latin typeface="Century Gothic" panose="020B0502020202020204" pitchFamily="34" charset="0"/>
              </a:rPr>
              <a:t>Calendar</a:t>
            </a:r>
            <a:r>
              <a:rPr lang="it-IT" sz="1900" dirty="0">
                <a:latin typeface="Century Gothic" panose="020B0502020202020204" pitchFamily="34" charset="0"/>
              </a:rPr>
              <a:t>.</a:t>
            </a:r>
          </a:p>
          <a:p>
            <a:endParaRPr lang="it-IT" sz="1900" dirty="0"/>
          </a:p>
        </p:txBody>
      </p:sp>
    </p:spTree>
    <p:extLst>
      <p:ext uri="{BB962C8B-B14F-4D97-AF65-F5344CB8AC3E}">
        <p14:creationId xmlns:p14="http://schemas.microsoft.com/office/powerpoint/2010/main" val="1215084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/>
          <p:nvPr/>
        </p:nvSpPr>
        <p:spPr>
          <a:xfrm>
            <a:off x="0" y="-3499"/>
            <a:ext cx="10080625" cy="5736252"/>
          </a:xfrm>
          <a:custGeom>
            <a:avLst/>
            <a:gdLst/>
            <a:ahLst/>
            <a:cxnLst/>
            <a:rect l="l" t="t" r="r" b="b"/>
            <a:pathLst>
              <a:path w="5760" h="3278" extrusionOk="0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2"/>
          <p:cNvSpPr/>
          <p:nvPr/>
        </p:nvSpPr>
        <p:spPr>
          <a:xfrm>
            <a:off x="0" y="0"/>
            <a:ext cx="10080625" cy="75596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"/>
          <p:cNvSpPr/>
          <p:nvPr/>
        </p:nvSpPr>
        <p:spPr>
          <a:xfrm>
            <a:off x="0" y="0"/>
            <a:ext cx="3833981" cy="7559675"/>
          </a:xfrm>
          <a:custGeom>
            <a:avLst/>
            <a:gdLst/>
            <a:ahLst/>
            <a:cxnLst/>
            <a:rect l="l" t="t" r="r" b="b"/>
            <a:pathLst>
              <a:path w="4637005" h="6858000" extrusionOk="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7" name="Google Shape;157;p2"/>
          <p:cNvSpPr txBox="1">
            <a:spLocks noGrp="1"/>
          </p:cNvSpPr>
          <p:nvPr>
            <p:ph type="title"/>
          </p:nvPr>
        </p:nvSpPr>
        <p:spPr>
          <a:xfrm>
            <a:off x="373322" y="1984414"/>
            <a:ext cx="2847752" cy="4675067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Century Gothic"/>
              <a:buNone/>
            </a:pPr>
            <a:r>
              <a:rPr lang="en-US" sz="3600"/>
              <a:t>Motivations</a:t>
            </a:r>
            <a:endParaRPr/>
          </a:p>
        </p:txBody>
      </p:sp>
      <p:pic>
        <p:nvPicPr>
          <p:cNvPr id="158" name="Google Shape;158;p2" descr="Immagine che contiene testo&#10;&#10;Descrizione generat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7303" y="1028162"/>
            <a:ext cx="5365766" cy="5503349"/>
          </a:xfrm>
          <a:prstGeom prst="roundRect">
            <a:avLst>
              <a:gd name="adj" fmla="val 3876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3"/>
          <p:cNvSpPr txBox="1"/>
          <p:nvPr/>
        </p:nvSpPr>
        <p:spPr>
          <a:xfrm>
            <a:off x="468312" y="0"/>
            <a:ext cx="9071100" cy="6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875" rIns="0" bIns="0" anchor="ctr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6309"/>
              </a:buClr>
              <a:buSzPts val="5400"/>
              <a:buFont typeface="Arial"/>
              <a:buNone/>
            </a:pPr>
            <a:r>
              <a:rPr lang="en-US" sz="5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Grazie</a:t>
            </a:r>
            <a:r>
              <a:rPr lang="en-US" sz="5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 </a:t>
            </a:r>
            <a:r>
              <a:rPr lang="en-US" sz="5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l’attenzione</a:t>
            </a:r>
            <a:r>
              <a:rPr lang="en-US" sz="5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dirty="0"/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6309"/>
              </a:buClr>
              <a:buSzPts val="5400"/>
              <a:buFont typeface="Arial"/>
              <a:buNone/>
            </a:pPr>
            <a:endParaRPr sz="5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097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"/>
          <p:cNvSpPr/>
          <p:nvPr/>
        </p:nvSpPr>
        <p:spPr>
          <a:xfrm>
            <a:off x="0" y="-3499"/>
            <a:ext cx="10080625" cy="5736252"/>
          </a:xfrm>
          <a:custGeom>
            <a:avLst/>
            <a:gdLst/>
            <a:ahLst/>
            <a:cxnLst/>
            <a:rect l="l" t="t" r="r" b="b"/>
            <a:pathLst>
              <a:path w="5760" h="3278" extrusionOk="0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3"/>
          <p:cNvSpPr/>
          <p:nvPr/>
        </p:nvSpPr>
        <p:spPr>
          <a:xfrm>
            <a:off x="0" y="0"/>
            <a:ext cx="10080625" cy="75596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6" name="Google Shape;166;p3"/>
          <p:cNvSpPr/>
          <p:nvPr/>
        </p:nvSpPr>
        <p:spPr>
          <a:xfrm flipH="1">
            <a:off x="6246643" y="0"/>
            <a:ext cx="3833982" cy="7559675"/>
          </a:xfrm>
          <a:custGeom>
            <a:avLst/>
            <a:gdLst/>
            <a:ahLst/>
            <a:cxnLst/>
            <a:rect l="l" t="t" r="r" b="b"/>
            <a:pathLst>
              <a:path w="4637005" h="6858000" extrusionOk="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7" name="Google Shape;167;p3"/>
          <p:cNvSpPr txBox="1">
            <a:spLocks noGrp="1"/>
          </p:cNvSpPr>
          <p:nvPr>
            <p:ph type="title"/>
          </p:nvPr>
        </p:nvSpPr>
        <p:spPr>
          <a:xfrm>
            <a:off x="6725666" y="2005413"/>
            <a:ext cx="2981636" cy="4654069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Century Gothic"/>
              <a:buNone/>
            </a:pPr>
            <a:r>
              <a:rPr lang="en-US" sz="4200" i="0" u="none" strike="noStrike" cap="none"/>
              <a:t>Project goals</a:t>
            </a:r>
            <a:endParaRPr sz="4200"/>
          </a:p>
        </p:txBody>
      </p:sp>
      <p:pic>
        <p:nvPicPr>
          <p:cNvPr id="168" name="Google Shape;168;p3" descr="Immagine che contiene testo&#10;&#10;Descrizione generat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2033" y="1132198"/>
            <a:ext cx="5182575" cy="5104389"/>
          </a:xfrm>
          <a:prstGeom prst="roundRect">
            <a:avLst>
              <a:gd name="adj" fmla="val 3876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"/>
          <p:cNvSpPr/>
          <p:nvPr/>
        </p:nvSpPr>
        <p:spPr>
          <a:xfrm>
            <a:off x="0" y="-3499"/>
            <a:ext cx="10080625" cy="5736252"/>
          </a:xfrm>
          <a:custGeom>
            <a:avLst/>
            <a:gdLst/>
            <a:ahLst/>
            <a:cxnLst/>
            <a:rect l="l" t="t" r="r" b="b"/>
            <a:pathLst>
              <a:path w="5760" h="3278" extrusionOk="0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4"/>
          <p:cNvSpPr/>
          <p:nvPr/>
        </p:nvSpPr>
        <p:spPr>
          <a:xfrm>
            <a:off x="0" y="0"/>
            <a:ext cx="10080625" cy="75596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6" name="Google Shape;176;p4"/>
          <p:cNvSpPr/>
          <p:nvPr/>
        </p:nvSpPr>
        <p:spPr>
          <a:xfrm flipH="1">
            <a:off x="6246643" y="0"/>
            <a:ext cx="3833982" cy="7559675"/>
          </a:xfrm>
          <a:custGeom>
            <a:avLst/>
            <a:gdLst/>
            <a:ahLst/>
            <a:cxnLst/>
            <a:rect l="l" t="t" r="r" b="b"/>
            <a:pathLst>
              <a:path w="4637005" h="6858000" extrusionOk="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p4"/>
          <p:cNvSpPr txBox="1"/>
          <p:nvPr/>
        </p:nvSpPr>
        <p:spPr>
          <a:xfrm>
            <a:off x="6725666" y="2005413"/>
            <a:ext cx="2981636" cy="4654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3700"/>
              <a:buFont typeface="Century Gothic"/>
              <a:buNone/>
            </a:pPr>
            <a:r>
              <a:rPr lang="en-US" sz="4200" b="1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Project no goals</a:t>
            </a:r>
            <a:endParaRPr sz="4200" b="1" i="0" u="none" strike="noStrike" cap="none"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8" name="Google Shape;178;p4" descr="Immagine che contiene testo&#10;&#10;Descrizione generat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2033" y="1026089"/>
            <a:ext cx="5182575" cy="5316607"/>
          </a:xfrm>
          <a:prstGeom prst="roundRect">
            <a:avLst>
              <a:gd name="adj" fmla="val 3876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"/>
          <p:cNvSpPr txBox="1">
            <a:spLocks noGrp="1"/>
          </p:cNvSpPr>
          <p:nvPr>
            <p:ph type="title"/>
          </p:nvPr>
        </p:nvSpPr>
        <p:spPr>
          <a:xfrm>
            <a:off x="-3" y="0"/>
            <a:ext cx="10080625" cy="12540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Clr>
                <a:srgbClr val="000000"/>
              </a:buClr>
            </a:pPr>
            <a:r>
              <a:rPr lang="en-US" sz="4800" dirty="0"/>
              <a:t> </a:t>
            </a:r>
            <a:r>
              <a:rPr lang="en-US" dirty="0">
                <a:solidFill>
                  <a:schemeClr val="accent1"/>
                </a:solidFill>
              </a:rPr>
              <a:t>Initial</a:t>
            </a:r>
            <a:r>
              <a:rPr lang="en-US" sz="4800" dirty="0"/>
              <a:t> </a:t>
            </a:r>
            <a:r>
              <a:rPr lang="en-US" dirty="0">
                <a:solidFill>
                  <a:schemeClr val="accent1"/>
                </a:solidFill>
              </a:rPr>
              <a:t>Project plan summary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" name="Google Shape;185;p6">
            <a:extLst>
              <a:ext uri="{FF2B5EF4-FFF2-40B4-BE49-F238E27FC236}">
                <a16:creationId xmlns:a16="http://schemas.microsoft.com/office/drawing/2014/main" id="{E7058849-825B-6545-ACF6-C343B268ECB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246" b="2258"/>
          <a:stretch/>
        </p:blipFill>
        <p:spPr>
          <a:xfrm>
            <a:off x="243065" y="1254000"/>
            <a:ext cx="9594487" cy="57597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781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080625" cy="12540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Clr>
                <a:srgbClr val="000000"/>
              </a:buClr>
            </a:pPr>
            <a:r>
              <a:rPr lang="en-US" dirty="0">
                <a:solidFill>
                  <a:schemeClr val="accent1"/>
                </a:solidFill>
              </a:rPr>
              <a:t>Project plan summary, v2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Google Shape;192;p7">
            <a:extLst>
              <a:ext uri="{FF2B5EF4-FFF2-40B4-BE49-F238E27FC236}">
                <a16:creationId xmlns:a16="http://schemas.microsoft.com/office/drawing/2014/main" id="{42E05D20-84B0-2A41-818C-45A9083265C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444" y="1254000"/>
            <a:ext cx="9799735" cy="5699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0922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080625" cy="12540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Clr>
                <a:srgbClr val="000000"/>
              </a:buClr>
            </a:pPr>
            <a:r>
              <a:rPr lang="en-US" dirty="0">
                <a:solidFill>
                  <a:schemeClr val="accent1"/>
                </a:solidFill>
              </a:rPr>
              <a:t>Project plan final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0B82E7B-C08F-7942-BB86-95B02ADD83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" b="1708"/>
          <a:stretch/>
        </p:blipFill>
        <p:spPr>
          <a:xfrm>
            <a:off x="237340" y="1254000"/>
            <a:ext cx="9605944" cy="511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109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"/>
          <p:cNvSpPr txBox="1">
            <a:spLocks noGrp="1"/>
          </p:cNvSpPr>
          <p:nvPr>
            <p:ph type="title"/>
          </p:nvPr>
        </p:nvSpPr>
        <p:spPr>
          <a:xfrm>
            <a:off x="3026317" y="0"/>
            <a:ext cx="4027989" cy="12540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Class Diagram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236" name="Google Shape;23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43541"/>
            <a:ext cx="10080625" cy="5358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"/>
          <p:cNvSpPr txBox="1">
            <a:spLocks noGrp="1"/>
          </p:cNvSpPr>
          <p:nvPr>
            <p:ph type="title"/>
          </p:nvPr>
        </p:nvSpPr>
        <p:spPr>
          <a:xfrm>
            <a:off x="1041258" y="0"/>
            <a:ext cx="7998106" cy="12540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Sequence Diagram (login)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243" name="Google Shape;243;p16" descr="Immagine che contiene testo, interni, piastrellato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2058264"/>
            <a:ext cx="10080625" cy="3727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itazione">
  <a:themeElements>
    <a:clrScheme name="Gradazioni di grigio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itazione">
  <a:themeElements>
    <a:clrScheme name="Rosso arancione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185</Words>
  <Application>Microsoft Macintosh PowerPoint</Application>
  <PresentationFormat>Personalizzato</PresentationFormat>
  <Paragraphs>53</Paragraphs>
  <Slides>20</Slides>
  <Notes>20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20</vt:i4>
      </vt:variant>
    </vt:vector>
  </HeadingPairs>
  <TitlesOfParts>
    <vt:vector size="26" baseType="lpstr">
      <vt:lpstr>Arial</vt:lpstr>
      <vt:lpstr>Century Gothic</vt:lpstr>
      <vt:lpstr>Noto Sans Symbols</vt:lpstr>
      <vt:lpstr>Times New Roman</vt:lpstr>
      <vt:lpstr>Citazione</vt:lpstr>
      <vt:lpstr>Citazione</vt:lpstr>
      <vt:lpstr>Presentazione standard di PowerPoint</vt:lpstr>
      <vt:lpstr>Motivations</vt:lpstr>
      <vt:lpstr>Project goals</vt:lpstr>
      <vt:lpstr>Presentazione standard di PowerPoint</vt:lpstr>
      <vt:lpstr> Initial Project plan summary</vt:lpstr>
      <vt:lpstr>Project plan summary, v2</vt:lpstr>
      <vt:lpstr>Project plan final</vt:lpstr>
      <vt:lpstr>Class Diagram</vt:lpstr>
      <vt:lpstr>Sequence Diagram (login)</vt:lpstr>
      <vt:lpstr>Architettura</vt:lpstr>
      <vt:lpstr>Docker-Compose</vt:lpstr>
      <vt:lpstr>Docker-Compose</vt:lpstr>
      <vt:lpstr>Kubernates</vt:lpstr>
      <vt:lpstr>Kubernates</vt:lpstr>
      <vt:lpstr>Kubernates</vt:lpstr>
      <vt:lpstr>Kubernates</vt:lpstr>
      <vt:lpstr>Kubernates</vt:lpstr>
      <vt:lpstr>Issues and Roadblock</vt:lpstr>
      <vt:lpstr>Project Management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Pier Balestrucci</dc:creator>
  <cp:lastModifiedBy>Pier Balestrucci</cp:lastModifiedBy>
  <cp:revision>14</cp:revision>
  <dcterms:created xsi:type="dcterms:W3CDTF">2021-01-11T15:41:45Z</dcterms:created>
  <dcterms:modified xsi:type="dcterms:W3CDTF">2021-03-24T19:32:06Z</dcterms:modified>
</cp:coreProperties>
</file>